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</p:sldMasterIdLst>
  <p:notesMasterIdLst>
    <p:notesMasterId r:id="rId14"/>
  </p:notesMasterIdLst>
  <p:sldIdLst>
    <p:sldId id="256" r:id="rId5"/>
    <p:sldId id="257" r:id="rId6"/>
    <p:sldId id="260" r:id="rId7"/>
    <p:sldId id="261" r:id="rId8"/>
    <p:sldId id="262" r:id="rId9"/>
    <p:sldId id="264" r:id="rId10"/>
    <p:sldId id="263" r:id="rId11"/>
    <p:sldId id="258" r:id="rId12"/>
    <p:sldId id="259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ED07-3C33-400A-81CB-B5477BE68019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2DF3-D3CB-4646-87E1-E5B591A28F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BF5A86-01A4-4EB4-B35D-FA4599197644}" type="datetimeFigureOut">
              <a:rPr lang="es-CO" smtClean="0"/>
              <a:t>11/04/2012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199BD2-FBB3-49BA-B80E-75608037F9D3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7450" y="476672"/>
            <a:ext cx="66644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Use of 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</a:t>
            </a:r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Simple an</a:t>
            </a:r>
            <a:r>
              <a:rPr lang="es-E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 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Present</a:t>
            </a:r>
            <a:r>
              <a:rPr lang="es-E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Continuos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4149080"/>
            <a:ext cx="47323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Nicolás León P</a:t>
            </a:r>
          </a:p>
          <a:p>
            <a:r>
              <a:rPr lang="es-E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Decimo A</a:t>
            </a:r>
          </a:p>
          <a:p>
            <a:endParaRPr lang="es-ES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27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76626" y="1052736"/>
            <a:ext cx="459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Simple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2276872"/>
            <a:ext cx="748883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Choose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correct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form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of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Present Simple:</a:t>
            </a: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A.Subject+Verb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be+P.Verb+Complement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B.Subject+Have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/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Has+P.Verb+Complement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C.Subject+P.Verb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(+s)+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340768"/>
            <a:ext cx="476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Simple: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2283668"/>
            <a:ext cx="725346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Choose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correct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use of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present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Simple:</a:t>
            </a:r>
          </a:p>
          <a:p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routines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or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habits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B.To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express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probability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hlinkClick r:id="rId3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C.To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experiences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3" action="ppaction://hlinksldjump"/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D.To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express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situations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you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are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doing</a:t>
            </a:r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6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4652" y="1196752"/>
            <a:ext cx="459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Simple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4968" y="2408266"/>
            <a:ext cx="728940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Choose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correct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example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of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simple:</a:t>
            </a: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A.I am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doin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g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my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homerwork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</a:p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B.I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have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did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my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homework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C.I do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my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homework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at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5:00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D.I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have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been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doing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my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homework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 </a:t>
            </a:r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41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7228" y="1124744"/>
            <a:ext cx="5609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Continuos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7744" y="2048074"/>
            <a:ext cx="778148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Choose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correct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form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of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continuos:</a:t>
            </a: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2" action="ppaction://hlinksldjump"/>
            </a:endParaRPr>
          </a:p>
          <a:p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hlinkClick r:id="rId2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A.Subject+P.Verb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(s)+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2" action="ppaction://hlinksldjump"/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B.Subject+P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.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Verb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(in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past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)+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2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C.Subject+Have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/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Has+P.Verb+Complement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D.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Subject+Verb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to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be+P.Verb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(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ing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)+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Complement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5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70595" y="1124744"/>
            <a:ext cx="5602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Continuos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2078245"/>
            <a:ext cx="705678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Choose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correct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use of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</a:p>
          <a:p>
            <a:r>
              <a:rPr lang="es-ES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ontinuos:</a:t>
            </a: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routines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or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habits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2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B.To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plans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hlinkClick r:id="rId2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actions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started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in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past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and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continue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in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the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present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D.To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express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actions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you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are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doing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43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1124744"/>
            <a:ext cx="5602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 Continuos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7287" y="2204864"/>
            <a:ext cx="724310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Choose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correct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example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of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present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continous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:</a:t>
            </a:r>
          </a:p>
          <a:p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hlinkClick r:id="rId2" action="ppaction://hlinksldjump"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A.He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has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lived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in Paris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B.He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is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3" action="ppaction://hlinksldjump"/>
              </a:rPr>
              <a:t> living in Paris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C.He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</a:t>
            </a:r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lived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2" action="ppaction://hlinksldjump"/>
              </a:rPr>
              <a:t> in Paris</a:t>
            </a: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D.He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</a:t>
            </a:r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lives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2" action="ppaction://hlinksldjump"/>
              </a:rPr>
              <a:t> in Paris</a:t>
            </a:r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77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ara sonriente"/>
          <p:cNvSpPr/>
          <p:nvPr/>
        </p:nvSpPr>
        <p:spPr>
          <a:xfrm>
            <a:off x="1979712" y="1566633"/>
            <a:ext cx="3960440" cy="33843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28184" y="1196752"/>
            <a:ext cx="184217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1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4" action="ppaction://hlinksldjump"/>
              </a:rPr>
              <a:t>Question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4" action="ppaction://hlinksldjump"/>
              </a:rPr>
              <a:t> 2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5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5" action="ppaction://hlinksldjump"/>
              </a:rPr>
              <a:t> 3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6" action="ppaction://hlinksldjump"/>
              </a:rPr>
              <a:t>Question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6" action="ppaction://hlinksldjump"/>
              </a:rPr>
              <a:t> 4</a:t>
            </a:r>
            <a:endParaRPr lang="es-ES" sz="28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7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7" action="ppaction://hlinksldjump"/>
              </a:rPr>
              <a:t> 5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8" action="ppaction://hlinksldjump"/>
              </a:rPr>
              <a:t>Question</a:t>
            </a:r>
            <a:r>
              <a:rPr lang="es-ES" sz="2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hlinkClick r:id="rId8" action="ppaction://hlinksldjump"/>
              </a:rPr>
              <a:t> 6</a:t>
            </a:r>
            <a:endParaRPr lang="es-E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71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ñal de prohibido"/>
          <p:cNvSpPr/>
          <p:nvPr/>
        </p:nvSpPr>
        <p:spPr>
          <a:xfrm>
            <a:off x="1835696" y="1628056"/>
            <a:ext cx="3960440" cy="374441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56176" y="1379209"/>
            <a:ext cx="4572000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3" action="ppaction://hlinksldjump"/>
              </a:rPr>
              <a:t> 1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4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4" action="ppaction://hlinksldjump"/>
              </a:rPr>
              <a:t> 2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5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5" action="ppaction://hlinksldjump"/>
              </a:rPr>
              <a:t> 3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6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6" action="ppaction://hlinksldjump"/>
              </a:rPr>
              <a:t> 4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7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7" action="ppaction://hlinksldjump"/>
              </a:rPr>
              <a:t> 5</a:t>
            </a:r>
            <a:endParaRPr lang="es-ES" sz="28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es-E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8" action="ppaction://hlinksldjump"/>
              </a:rPr>
              <a:t>Question</a:t>
            </a:r>
            <a:r>
              <a:rPr lang="es-E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8" action="ppaction://hlinksldjump"/>
              </a:rPr>
              <a:t> 6</a:t>
            </a:r>
            <a:endParaRPr lang="es-ES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9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216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Alta costura</vt:lpstr>
      <vt:lpstr>Flujo</vt:lpstr>
      <vt:lpstr>Viajes</vt:lpstr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Carolina</cp:lastModifiedBy>
  <cp:revision>7</cp:revision>
  <dcterms:created xsi:type="dcterms:W3CDTF">2012-04-12T00:14:06Z</dcterms:created>
  <dcterms:modified xsi:type="dcterms:W3CDTF">2012-04-12T01:37:42Z</dcterms:modified>
</cp:coreProperties>
</file>