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0" r:id="rId3"/>
    <p:sldId id="258" r:id="rId4"/>
    <p:sldId id="259" r:id="rId5"/>
    <p:sldId id="266" r:id="rId6"/>
    <p:sldId id="263" r:id="rId7"/>
    <p:sldId id="269" r:id="rId8"/>
    <p:sldId id="264" r:id="rId9"/>
    <p:sldId id="262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AED08-F3FB-4A16-88E8-09ADFD493E5E}" type="datetimeFigureOut">
              <a:rPr lang="es-CO" smtClean="0"/>
              <a:t>11/04/2012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78B35-35D3-4654-939E-0BBEEEBB343E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78B35-35D3-4654-939E-0BBEEEBB343E}" type="slidenum">
              <a:rPr lang="es-CO" smtClean="0"/>
              <a:t>2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1DA5-89FD-4326-97FC-CC5EBF2295E6}" type="datetimeFigureOut">
              <a:rPr lang="es-CO" smtClean="0"/>
              <a:t>11/04/2012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6EBA-C2F2-43FF-982A-5538B24608C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1DA5-89FD-4326-97FC-CC5EBF2295E6}" type="datetimeFigureOut">
              <a:rPr lang="es-CO" smtClean="0"/>
              <a:t>11/04/2012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6EBA-C2F2-43FF-982A-5538B24608C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1DA5-89FD-4326-97FC-CC5EBF2295E6}" type="datetimeFigureOut">
              <a:rPr lang="es-CO" smtClean="0"/>
              <a:t>11/04/2012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6EBA-C2F2-43FF-982A-5538B24608C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1DA5-89FD-4326-97FC-CC5EBF2295E6}" type="datetimeFigureOut">
              <a:rPr lang="es-CO" smtClean="0"/>
              <a:t>11/04/2012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6EBA-C2F2-43FF-982A-5538B24608C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1DA5-89FD-4326-97FC-CC5EBF2295E6}" type="datetimeFigureOut">
              <a:rPr lang="es-CO" smtClean="0"/>
              <a:t>11/04/2012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6EBA-C2F2-43FF-982A-5538B24608C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1DA5-89FD-4326-97FC-CC5EBF2295E6}" type="datetimeFigureOut">
              <a:rPr lang="es-CO" smtClean="0"/>
              <a:t>11/04/2012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6EBA-C2F2-43FF-982A-5538B24608C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1DA5-89FD-4326-97FC-CC5EBF2295E6}" type="datetimeFigureOut">
              <a:rPr lang="es-CO" smtClean="0"/>
              <a:t>11/04/2012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6EBA-C2F2-43FF-982A-5538B24608C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1DA5-89FD-4326-97FC-CC5EBF2295E6}" type="datetimeFigureOut">
              <a:rPr lang="es-CO" smtClean="0"/>
              <a:t>11/04/2012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6EBA-C2F2-43FF-982A-5538B24608C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1DA5-89FD-4326-97FC-CC5EBF2295E6}" type="datetimeFigureOut">
              <a:rPr lang="es-CO" smtClean="0"/>
              <a:t>11/04/2012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6EBA-C2F2-43FF-982A-5538B24608C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1DA5-89FD-4326-97FC-CC5EBF2295E6}" type="datetimeFigureOut">
              <a:rPr lang="es-CO" smtClean="0"/>
              <a:t>11/04/2012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6EBA-C2F2-43FF-982A-5538B24608C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1DA5-89FD-4326-97FC-CC5EBF2295E6}" type="datetimeFigureOut">
              <a:rPr lang="es-CO" smtClean="0"/>
              <a:t>11/04/2012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6EBA-C2F2-43FF-982A-5538B24608C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51DA5-89FD-4326-97FC-CC5EBF2295E6}" type="datetimeFigureOut">
              <a:rPr lang="es-CO" smtClean="0"/>
              <a:t>11/04/2012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86EBA-C2F2-43FF-982A-5538B24608C4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9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slide" Target="slide8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fondos.net/wp-content/uploads/2011/11/Terro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57808"/>
            <a:ext cx="9144000" cy="7315200"/>
          </a:xfrm>
          <a:prstGeom prst="rect">
            <a:avLst/>
          </a:prstGeom>
          <a:noFill/>
        </p:spPr>
      </p:pic>
      <p:sp>
        <p:nvSpPr>
          <p:cNvPr id="3" name="2 CuadroTexto">
            <a:hlinkClick r:id="rId3" action="ppaction://hlinksldjump"/>
          </p:cNvPr>
          <p:cNvSpPr txBox="1"/>
          <p:nvPr/>
        </p:nvSpPr>
        <p:spPr>
          <a:xfrm>
            <a:off x="1043608" y="260648"/>
            <a:ext cx="2304256" cy="646331"/>
          </a:xfrm>
          <a:prstGeom prst="rect">
            <a:avLst/>
          </a:prstGeom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perspectiveHeroicExtremeRightFacing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play</a:t>
            </a:r>
            <a:endParaRPr lang="es-CO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87624" y="1628800"/>
            <a:ext cx="2304256" cy="646331"/>
          </a:xfrm>
          <a:prstGeom prst="rect">
            <a:avLst/>
          </a:prstGeom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perspectiveHeroicExtremeRightFacing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4" action="ppaction://hlinksldjump"/>
              </a:rPr>
              <a:t>initiation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4 CuadroTexto">
            <a:hlinkClick r:id="rId5" action="ppaction://hlinksldjump"/>
          </p:cNvPr>
          <p:cNvSpPr txBox="1"/>
          <p:nvPr/>
        </p:nvSpPr>
        <p:spPr>
          <a:xfrm>
            <a:off x="1259632" y="3140968"/>
            <a:ext cx="2304256" cy="646331"/>
          </a:xfrm>
          <a:prstGeom prst="rect">
            <a:avLst/>
          </a:prstGeom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perspectiveHeroicExtremeRightFacing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exit</a:t>
            </a:r>
            <a:endParaRPr lang="es-CO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>
            <a:hlinkHover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3 Rectángulo"/>
          <p:cNvSpPr/>
          <p:nvPr/>
        </p:nvSpPr>
        <p:spPr>
          <a:xfrm>
            <a:off x="1475656" y="476672"/>
            <a:ext cx="2160240" cy="43204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4 Rectángulo"/>
          <p:cNvSpPr/>
          <p:nvPr/>
        </p:nvSpPr>
        <p:spPr>
          <a:xfrm>
            <a:off x="3635896" y="620688"/>
            <a:ext cx="1656184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Rectángulo"/>
          <p:cNvSpPr/>
          <p:nvPr/>
        </p:nvSpPr>
        <p:spPr>
          <a:xfrm>
            <a:off x="5220072" y="476672"/>
            <a:ext cx="2160240" cy="43204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7 Rectángulo"/>
          <p:cNvSpPr/>
          <p:nvPr/>
        </p:nvSpPr>
        <p:spPr>
          <a:xfrm rot="16200000">
            <a:off x="6516216" y="1340768"/>
            <a:ext cx="1944216" cy="2160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8 Rectángulo"/>
          <p:cNvSpPr/>
          <p:nvPr/>
        </p:nvSpPr>
        <p:spPr>
          <a:xfrm>
            <a:off x="2915816" y="2996952"/>
            <a:ext cx="2160240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9 Rectángulo"/>
          <p:cNvSpPr/>
          <p:nvPr/>
        </p:nvSpPr>
        <p:spPr>
          <a:xfrm>
            <a:off x="1115616" y="2996952"/>
            <a:ext cx="1872208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Rectángulo"/>
          <p:cNvSpPr/>
          <p:nvPr/>
        </p:nvSpPr>
        <p:spPr>
          <a:xfrm rot="5400000">
            <a:off x="107504" y="2276872"/>
            <a:ext cx="1800200" cy="2160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Rectángulo"/>
          <p:cNvSpPr/>
          <p:nvPr/>
        </p:nvSpPr>
        <p:spPr>
          <a:xfrm>
            <a:off x="899592" y="1124744"/>
            <a:ext cx="216024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Rectángulo"/>
          <p:cNvSpPr/>
          <p:nvPr/>
        </p:nvSpPr>
        <p:spPr>
          <a:xfrm>
            <a:off x="2987824" y="1196752"/>
            <a:ext cx="1944216" cy="2160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13 Rectángulo"/>
          <p:cNvSpPr/>
          <p:nvPr/>
        </p:nvSpPr>
        <p:spPr>
          <a:xfrm rot="4039846">
            <a:off x="4448457" y="1752285"/>
            <a:ext cx="1189393" cy="2122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14 Rectángulo"/>
          <p:cNvSpPr/>
          <p:nvPr/>
        </p:nvSpPr>
        <p:spPr>
          <a:xfrm>
            <a:off x="5220072" y="2132856"/>
            <a:ext cx="2160240" cy="2880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15 Rectángulo"/>
          <p:cNvSpPr/>
          <p:nvPr/>
        </p:nvSpPr>
        <p:spPr>
          <a:xfrm>
            <a:off x="7380312" y="5589240"/>
            <a:ext cx="1224136" cy="21602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16 Rectángulo"/>
          <p:cNvSpPr/>
          <p:nvPr/>
        </p:nvSpPr>
        <p:spPr>
          <a:xfrm>
            <a:off x="5580112" y="5589240"/>
            <a:ext cx="1800200" cy="21602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17 Rectángulo"/>
          <p:cNvSpPr/>
          <p:nvPr/>
        </p:nvSpPr>
        <p:spPr>
          <a:xfrm>
            <a:off x="3419872" y="5517232"/>
            <a:ext cx="2160240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18 Rectángulo"/>
          <p:cNvSpPr/>
          <p:nvPr/>
        </p:nvSpPr>
        <p:spPr>
          <a:xfrm rot="5400000">
            <a:off x="6552220" y="3681028"/>
            <a:ext cx="1656184" cy="28803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0" name="19 Rectángulo"/>
          <p:cNvSpPr/>
          <p:nvPr/>
        </p:nvSpPr>
        <p:spPr>
          <a:xfrm>
            <a:off x="2843808" y="5661248"/>
            <a:ext cx="648072" cy="2880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1" name="20 Rectángulo"/>
          <p:cNvSpPr/>
          <p:nvPr/>
        </p:nvSpPr>
        <p:spPr>
          <a:xfrm>
            <a:off x="827584" y="4437112"/>
            <a:ext cx="576064" cy="2160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2" name="21 Rectángulo"/>
          <p:cNvSpPr/>
          <p:nvPr/>
        </p:nvSpPr>
        <p:spPr>
          <a:xfrm rot="5400000">
            <a:off x="215516" y="5193196"/>
            <a:ext cx="1368152" cy="14401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22 Rectángulo"/>
          <p:cNvSpPr/>
          <p:nvPr/>
        </p:nvSpPr>
        <p:spPr>
          <a:xfrm>
            <a:off x="971600" y="5805264"/>
            <a:ext cx="1872208" cy="14401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23 Rectángulo"/>
          <p:cNvSpPr/>
          <p:nvPr/>
        </p:nvSpPr>
        <p:spPr>
          <a:xfrm>
            <a:off x="1403648" y="4509120"/>
            <a:ext cx="1728192" cy="14401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5" name="24 Rectángulo"/>
          <p:cNvSpPr/>
          <p:nvPr/>
        </p:nvSpPr>
        <p:spPr>
          <a:xfrm>
            <a:off x="3059832" y="4437112"/>
            <a:ext cx="2160240" cy="21602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25 Rectángulo"/>
          <p:cNvSpPr/>
          <p:nvPr/>
        </p:nvSpPr>
        <p:spPr>
          <a:xfrm>
            <a:off x="5220072" y="4437112"/>
            <a:ext cx="2088232" cy="21602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7" name="26 Rectángulo"/>
          <p:cNvSpPr/>
          <p:nvPr/>
        </p:nvSpPr>
        <p:spPr>
          <a:xfrm>
            <a:off x="5076056" y="2996952"/>
            <a:ext cx="2160240" cy="29296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27 Rectángulo"/>
          <p:cNvSpPr/>
          <p:nvPr/>
        </p:nvSpPr>
        <p:spPr>
          <a:xfrm rot="5400000">
            <a:off x="7668344" y="4149080"/>
            <a:ext cx="2016224" cy="2880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9" name="28 Rectángulo"/>
          <p:cNvSpPr/>
          <p:nvPr/>
        </p:nvSpPr>
        <p:spPr>
          <a:xfrm>
            <a:off x="8388424" y="5229200"/>
            <a:ext cx="755576" cy="57606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0" name="29 Rectángulo">
            <a:hlinkHover r:id="rId4" action="ppaction://hlinksldjump"/>
          </p:cNvPr>
          <p:cNvSpPr/>
          <p:nvPr/>
        </p:nvSpPr>
        <p:spPr>
          <a:xfrm>
            <a:off x="7812360" y="2348880"/>
            <a:ext cx="1331640" cy="10081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30 Rectángulo"/>
          <p:cNvSpPr/>
          <p:nvPr/>
        </p:nvSpPr>
        <p:spPr>
          <a:xfrm>
            <a:off x="179512" y="0"/>
            <a:ext cx="1296144" cy="105273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3.bp.blogspot.com/_JccvT2FtbNM/TJcs8TX8zjI/AAAAAAAAAaU/oTHijoZUCgQ/s1600/perded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10684" cy="6858000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467544" y="404664"/>
            <a:ext cx="5112568" cy="28623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perspectiveHeroicExtremeLeftFacing"/>
            <a:lightRig rig="threePt" dir="t"/>
          </a:scene3d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es-CO" sz="18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3 CuadroTexto">
            <a:hlinkClick r:id="rId4" action="ppaction://hlinksldjump"/>
          </p:cNvPr>
          <p:cNvSpPr txBox="1"/>
          <p:nvPr/>
        </p:nvSpPr>
        <p:spPr>
          <a:xfrm>
            <a:off x="179512" y="6093296"/>
            <a:ext cx="13022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dirty="0" smtClean="0">
                <a:hlinkClick r:id="rId4" action="ppaction://hlinksldjump"/>
              </a:rPr>
              <a:t>initiation</a:t>
            </a:r>
            <a:endParaRPr lang="es-CO" sz="2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5241393" y="2348880"/>
            <a:ext cx="3976986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s-CO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5" action="ppaction://hlinksldjump"/>
              </a:rPr>
              <a:t>Continuar</a:t>
            </a:r>
            <a:r>
              <a:rPr lang="es-CO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a la</a:t>
            </a:r>
          </a:p>
          <a:p>
            <a:r>
              <a:rPr lang="es-CO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pregunta numero 2</a:t>
            </a:r>
            <a:endParaRPr lang="es-CO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263680" y="3645024"/>
            <a:ext cx="2880320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CO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6" action="ppaction://hlinksldjump"/>
              </a:rPr>
              <a:t>Continuar</a:t>
            </a:r>
            <a:r>
              <a:rPr lang="es-CO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la pregunta </a:t>
            </a:r>
          </a:p>
          <a:p>
            <a:r>
              <a:rPr lang="es-CO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s-CO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numero  3</a:t>
            </a:r>
            <a:endParaRPr lang="es-CO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43808" y="4509120"/>
            <a:ext cx="2654316" cy="10772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s-CO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7" action="ppaction://hlinksldjump"/>
              </a:rPr>
              <a:t>Continuar</a:t>
            </a:r>
            <a:r>
              <a:rPr lang="es-CO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a la </a:t>
            </a:r>
          </a:p>
          <a:p>
            <a:r>
              <a:rPr lang="es-CO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Pregunta  4 </a:t>
            </a:r>
            <a:endParaRPr lang="es-CO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faintingchicken.files.wordpress.com/2012/03/award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2411760" y="3501008"/>
            <a:ext cx="4365362" cy="2862322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CO" sz="1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won</a:t>
            </a:r>
            <a:endParaRPr lang="es-CO" sz="18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79512" y="6237312"/>
            <a:ext cx="13022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dirty="0" smtClean="0">
                <a:hlinkClick r:id="rId3" action="ppaction://hlinksldjump"/>
              </a:rPr>
              <a:t>initiation</a:t>
            </a:r>
            <a:endParaRPr lang="es-CO" sz="2400" dirty="0"/>
          </a:p>
        </p:txBody>
      </p:sp>
      <p:sp>
        <p:nvSpPr>
          <p:cNvPr id="8" name="7 Rectángulo"/>
          <p:cNvSpPr/>
          <p:nvPr/>
        </p:nvSpPr>
        <p:spPr>
          <a:xfrm>
            <a:off x="6156176" y="2276872"/>
            <a:ext cx="2664296" cy="156966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s-CO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4" action="ppaction://hlinksldjump"/>
              </a:rPr>
              <a:t>Continuar</a:t>
            </a:r>
            <a:r>
              <a:rPr lang="es-CO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a la</a:t>
            </a:r>
          </a:p>
          <a:p>
            <a:r>
              <a:rPr lang="es-CO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pregunta numero 2</a:t>
            </a:r>
            <a:endParaRPr lang="es-CO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6084168" y="4221088"/>
            <a:ext cx="2664296" cy="156966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s-CO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5" action="ppaction://hlinksldjump"/>
              </a:rPr>
              <a:t>Continuar</a:t>
            </a:r>
            <a:r>
              <a:rPr lang="es-CO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a la</a:t>
            </a:r>
          </a:p>
          <a:p>
            <a:r>
              <a:rPr lang="es-CO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pregunta numero 3</a:t>
            </a:r>
            <a:endParaRPr lang="es-CO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0" y="3717032"/>
            <a:ext cx="2654316" cy="10772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s-CO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6" action="ppaction://hlinksldjump"/>
              </a:rPr>
              <a:t>Continuar</a:t>
            </a:r>
            <a:r>
              <a:rPr lang="es-CO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a la </a:t>
            </a:r>
          </a:p>
          <a:p>
            <a:r>
              <a:rPr lang="es-CO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Pregunta  4 </a:t>
            </a:r>
            <a:endParaRPr lang="es-CO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err="1" smtClean="0">
                <a:solidFill>
                  <a:schemeClr val="bg1"/>
                </a:solidFill>
              </a:rPr>
              <a:t>hh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827584" y="548680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still not win the first answer the following questions. in the way you met certain </a:t>
            </a:r>
            <a:r>
              <a:rPr lang="en-US" dirty="0" smtClean="0">
                <a:solidFill>
                  <a:schemeClr val="bg1"/>
                </a:solidFill>
              </a:rPr>
              <a:t>colors that </a:t>
            </a:r>
            <a:r>
              <a:rPr lang="en-US" dirty="0">
                <a:solidFill>
                  <a:schemeClr val="bg1"/>
                </a:solidFill>
              </a:rPr>
              <a:t>identified a riddle why answers:</a:t>
            </a:r>
            <a:endParaRPr lang="es-CO" dirty="0">
              <a:solidFill>
                <a:schemeClr val="bg1"/>
              </a:solidFill>
            </a:endParaRPr>
          </a:p>
        </p:txBody>
      </p:sp>
      <p:pic>
        <p:nvPicPr>
          <p:cNvPr id="25602" name="Picture 2" descr="http://juansems.files.wordpress.com/2011/09/nic3b1o-jugando-futbo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340768"/>
            <a:ext cx="3834693" cy="288032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5580112" y="2276872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bg1"/>
                </a:solidFill>
              </a:rPr>
              <a:t>He is </a:t>
            </a:r>
            <a:endParaRPr lang="es-CO" dirty="0">
              <a:solidFill>
                <a:schemeClr val="bg1"/>
              </a:solidFill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6156176" y="2564904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7812360" y="2348880"/>
            <a:ext cx="837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bg1"/>
                </a:solidFill>
              </a:rPr>
              <a:t>Soccer.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724128" y="2996952"/>
            <a:ext cx="1074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bg1"/>
                </a:solidFill>
                <a:hlinkClick r:id="rId3" action="ppaction://hlinksldjump"/>
              </a:rPr>
              <a:t>a</a:t>
            </a:r>
            <a:r>
              <a:rPr lang="es-CO" dirty="0" smtClean="0">
                <a:solidFill>
                  <a:schemeClr val="bg1"/>
                </a:solidFill>
              </a:rPr>
              <a:t>. playing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724128" y="3284984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bg1"/>
                </a:solidFill>
                <a:hlinkClick r:id="rId4" action="ppaction://hlinksldjump"/>
              </a:rPr>
              <a:t>b</a:t>
            </a:r>
            <a:r>
              <a:rPr lang="es-CO" dirty="0" smtClean="0">
                <a:solidFill>
                  <a:schemeClr val="bg1"/>
                </a:solidFill>
              </a:rPr>
              <a:t>. plays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5796136" y="3645024"/>
            <a:ext cx="1534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bg1"/>
                </a:solidFill>
                <a:hlinkClick r:id="rId3" action="ppaction://hlinksldjump"/>
              </a:rPr>
              <a:t>c</a:t>
            </a:r>
            <a:r>
              <a:rPr lang="es-CO" dirty="0" smtClean="0">
                <a:solidFill>
                  <a:schemeClr val="bg1"/>
                </a:solidFill>
              </a:rPr>
              <a:t>. Have played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5580112" y="1412776"/>
            <a:ext cx="3245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responds according to the image</a:t>
            </a:r>
            <a:endParaRPr lang="es-CO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err="1" smtClean="0"/>
              <a:t>dsds</a:t>
            </a:r>
            <a:endParaRPr lang="es-CO" dirty="0" smtClean="0"/>
          </a:p>
        </p:txBody>
      </p:sp>
      <p:sp>
        <p:nvSpPr>
          <p:cNvPr id="4" name="3 CuadroTexto"/>
          <p:cNvSpPr txBox="1"/>
          <p:nvPr/>
        </p:nvSpPr>
        <p:spPr>
          <a:xfrm>
            <a:off x="5796136" y="836712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He is </a:t>
            </a:r>
            <a:endParaRPr lang="es-CO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6444208" y="1052736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676" name="Picture 4" descr="http://2.bp.blogspot.com/-5AU1_t154bo/Tw1pIMmVpFI/AAAAAAAAAEc/sA5V-PaVx8Y/s400/permiso_para_dorm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4608512" cy="3986364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7879423" y="836712"/>
            <a:ext cx="1264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In the night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5868144" y="1268760"/>
            <a:ext cx="1324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In my house</a:t>
            </a:r>
            <a:endParaRPr lang="es-CO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940152" y="1916832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hlinkClick r:id="rId3" action="ppaction://hlinksldjump"/>
              </a:rPr>
              <a:t>a</a:t>
            </a:r>
            <a:r>
              <a:rPr lang="es-CO" dirty="0" smtClean="0"/>
              <a:t>. sleeping</a:t>
            </a:r>
            <a:endParaRPr lang="es-CO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012160" y="2564904"/>
            <a:ext cx="1001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hlinkClick r:id="rId4" action="ppaction://hlinksldjump"/>
              </a:rPr>
              <a:t>b</a:t>
            </a:r>
            <a:r>
              <a:rPr lang="es-CO" dirty="0" smtClean="0"/>
              <a:t>. sleeps</a:t>
            </a:r>
            <a:endParaRPr lang="es-CO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012160" y="3212976"/>
            <a:ext cx="1523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hlinkClick r:id="rId3" action="ppaction://hlinksldjump"/>
              </a:rPr>
              <a:t>c</a:t>
            </a:r>
            <a:r>
              <a:rPr lang="es-CO" dirty="0" smtClean="0"/>
              <a:t>. Has sleeped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-27384"/>
            <a:ext cx="9144000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err="1" smtClean="0"/>
              <a:t>gh</a:t>
            </a:r>
            <a:endParaRPr lang="es-CO" dirty="0"/>
          </a:p>
        </p:txBody>
      </p:sp>
      <p:pic>
        <p:nvPicPr>
          <p:cNvPr id="22530" name="Picture 2" descr="http://t3.gstatic.com/images?q=tbn:ANd9GcSRttttp_vGVgl0hwNT_RtPpl9D_WVirJMxZuASEkoOHsYQB0Fmb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7"/>
            <a:ext cx="4536504" cy="4319543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5436096" y="47667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he is </a:t>
            </a:r>
            <a:endParaRPr lang="es-CO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6084168" y="764704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7668344" y="404664"/>
            <a:ext cx="1607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In a restaurant.</a:t>
            </a:r>
            <a:endParaRPr lang="es-CO" dirty="0"/>
          </a:p>
        </p:txBody>
      </p:sp>
      <p:sp>
        <p:nvSpPr>
          <p:cNvPr id="8" name="7 CuadroTexto"/>
          <p:cNvSpPr txBox="1"/>
          <p:nvPr/>
        </p:nvSpPr>
        <p:spPr>
          <a:xfrm>
            <a:off x="5652120" y="1412776"/>
            <a:ext cx="9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hlinkClick r:id="rId3" action="ppaction://hlinksldjump"/>
              </a:rPr>
              <a:t>a</a:t>
            </a:r>
            <a:r>
              <a:rPr lang="es-CO" dirty="0" smtClean="0"/>
              <a:t>. eating</a:t>
            </a:r>
            <a:endParaRPr lang="es-CO" dirty="0"/>
          </a:p>
        </p:txBody>
      </p:sp>
      <p:sp>
        <p:nvSpPr>
          <p:cNvPr id="9" name="8 CuadroTexto"/>
          <p:cNvSpPr txBox="1"/>
          <p:nvPr/>
        </p:nvSpPr>
        <p:spPr>
          <a:xfrm>
            <a:off x="5652120" y="2132856"/>
            <a:ext cx="860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>
                <a:hlinkClick r:id="rId4" action="ppaction://hlinksldjump"/>
              </a:rPr>
              <a:t>b</a:t>
            </a:r>
            <a:r>
              <a:rPr lang="es-CO" dirty="0" smtClean="0"/>
              <a:t>.  eats</a:t>
            </a:r>
            <a:endParaRPr lang="es-CO" dirty="0"/>
          </a:p>
        </p:txBody>
      </p:sp>
      <p:sp>
        <p:nvSpPr>
          <p:cNvPr id="10" name="9 CuadroTexto"/>
          <p:cNvSpPr txBox="1"/>
          <p:nvPr/>
        </p:nvSpPr>
        <p:spPr>
          <a:xfrm>
            <a:off x="5724128" y="2852936"/>
            <a:ext cx="1449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hlinkClick r:id="rId4" action="ppaction://hlinksldjump"/>
              </a:rPr>
              <a:t>c</a:t>
            </a:r>
            <a:r>
              <a:rPr lang="es-CO" dirty="0" smtClean="0"/>
              <a:t>. Have eated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err="1" smtClean="0">
                <a:solidFill>
                  <a:srgbClr val="002060"/>
                </a:solidFill>
              </a:rPr>
              <a:t>hbj</a:t>
            </a:r>
            <a:endParaRPr lang="es-CO" dirty="0">
              <a:solidFill>
                <a:srgbClr val="002060"/>
              </a:solidFill>
            </a:endParaRPr>
          </a:p>
        </p:txBody>
      </p:sp>
      <p:pic>
        <p:nvPicPr>
          <p:cNvPr id="27650" name="Picture 2" descr="http://1.bp.blogspot.com/_gsQCr3vIZoA/TUtsINJXo3I/AAAAAAAAALE/V_cXwJeSZNo/s1600/cocinera%2Bpensand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0"/>
            <a:ext cx="4254662" cy="5001492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6372200" y="1052736"/>
            <a:ext cx="898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She like</a:t>
            </a:r>
            <a:endParaRPr lang="es-CO" dirty="0"/>
          </a:p>
        </p:txBody>
      </p:sp>
      <p:cxnSp>
        <p:nvCxnSpPr>
          <p:cNvPr id="6" name="5 Conector recto"/>
          <p:cNvCxnSpPr>
            <a:stCxn id="4" idx="3"/>
          </p:cNvCxnSpPr>
          <p:nvPr/>
        </p:nvCxnSpPr>
        <p:spPr>
          <a:xfrm>
            <a:off x="7270779" y="1237402"/>
            <a:ext cx="1333669" cy="313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6516216" y="1412776"/>
            <a:ext cx="1721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Ice of chocolate.</a:t>
            </a:r>
            <a:endParaRPr lang="es-CO" dirty="0"/>
          </a:p>
        </p:txBody>
      </p:sp>
      <p:sp>
        <p:nvSpPr>
          <p:cNvPr id="8" name="7 CuadroTexto"/>
          <p:cNvSpPr txBox="1"/>
          <p:nvPr/>
        </p:nvSpPr>
        <p:spPr>
          <a:xfrm>
            <a:off x="6516216" y="2060848"/>
            <a:ext cx="796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hlinkClick r:id="rId3" action="ppaction://hlinksldjump"/>
              </a:rPr>
              <a:t>a</a:t>
            </a:r>
            <a:r>
              <a:rPr lang="es-CO" dirty="0" smtClean="0"/>
              <a:t>. eats</a:t>
            </a:r>
            <a:endParaRPr lang="es-CO" dirty="0"/>
          </a:p>
        </p:txBody>
      </p:sp>
      <p:sp>
        <p:nvSpPr>
          <p:cNvPr id="9" name="8 CuadroTexto"/>
          <p:cNvSpPr txBox="1"/>
          <p:nvPr/>
        </p:nvSpPr>
        <p:spPr>
          <a:xfrm>
            <a:off x="6588224" y="2636912"/>
            <a:ext cx="1001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hlinkClick r:id="rId4" action="ppaction://hlinksldjump"/>
              </a:rPr>
              <a:t>b</a:t>
            </a:r>
            <a:r>
              <a:rPr lang="es-CO" dirty="0" smtClean="0"/>
              <a:t>. eating</a:t>
            </a:r>
            <a:endParaRPr lang="es-CO" dirty="0"/>
          </a:p>
        </p:txBody>
      </p:sp>
      <p:sp>
        <p:nvSpPr>
          <p:cNvPr id="10" name="9 CuadroTexto"/>
          <p:cNvSpPr txBox="1"/>
          <p:nvPr/>
        </p:nvSpPr>
        <p:spPr>
          <a:xfrm>
            <a:off x="6588224" y="3140968"/>
            <a:ext cx="1449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hlinkClick r:id="rId4" action="ppaction://hlinksldjump"/>
              </a:rPr>
              <a:t>c</a:t>
            </a:r>
            <a:r>
              <a:rPr lang="es-CO" dirty="0" smtClean="0"/>
              <a:t>. Have eated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granadablogs.com/pateandoelmundo/wp-content/uploads/2009/10/_0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624"/>
            <a:ext cx="9144000" cy="68825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114</Words>
  <Application>Microsoft Office PowerPoint</Application>
  <PresentationFormat>Presentación en pantalla (4:3)</PresentationFormat>
  <Paragraphs>46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SONY</dc:creator>
  <cp:lastModifiedBy>SONY</cp:lastModifiedBy>
  <cp:revision>25</cp:revision>
  <dcterms:created xsi:type="dcterms:W3CDTF">2012-04-11T21:18:44Z</dcterms:created>
  <dcterms:modified xsi:type="dcterms:W3CDTF">2012-04-12T01:24:16Z</dcterms:modified>
</cp:coreProperties>
</file>