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58" r:id="rId5"/>
    <p:sldId id="263" r:id="rId6"/>
    <p:sldId id="264" r:id="rId7"/>
    <p:sldId id="260" r:id="rId8"/>
    <p:sldId id="265" r:id="rId9"/>
    <p:sldId id="261" r:id="rId10"/>
    <p:sldId id="262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481931C-CBA1-45B9-A137-F7ABA9696821}" type="datetimeFigureOut">
              <a:rPr lang="es-ES" smtClean="0"/>
              <a:t>12/04/2012</a:t>
            </a:fld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022EB4-619B-4499-BAD0-438DBFD83502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1931C-CBA1-45B9-A137-F7ABA9696821}" type="datetimeFigureOut">
              <a:rPr lang="es-ES" smtClean="0"/>
              <a:t>12/04/2012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22EB4-619B-4499-BAD0-438DBFD835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1931C-CBA1-45B9-A137-F7ABA9696821}" type="datetimeFigureOut">
              <a:rPr lang="es-ES" smtClean="0"/>
              <a:t>12/04/2012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22EB4-619B-4499-BAD0-438DBFD835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1931C-CBA1-45B9-A137-F7ABA9696821}" type="datetimeFigureOut">
              <a:rPr lang="es-ES" smtClean="0"/>
              <a:t>12/04/2012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22EB4-619B-4499-BAD0-438DBFD835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481931C-CBA1-45B9-A137-F7ABA9696821}" type="datetimeFigureOut">
              <a:rPr lang="es-ES" smtClean="0"/>
              <a:t>12/04/2012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022EB4-619B-4499-BAD0-438DBFD8350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1931C-CBA1-45B9-A137-F7ABA9696821}" type="datetimeFigureOut">
              <a:rPr lang="es-ES" smtClean="0"/>
              <a:t>12/04/2012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022EB4-619B-4499-BAD0-438DBFD8350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1931C-CBA1-45B9-A137-F7ABA9696821}" type="datetimeFigureOut">
              <a:rPr lang="es-ES" smtClean="0"/>
              <a:t>12/04/2012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022EB4-619B-4499-BAD0-438DBFD835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1931C-CBA1-45B9-A137-F7ABA9696821}" type="datetimeFigureOut">
              <a:rPr lang="es-ES" smtClean="0"/>
              <a:t>12/04/2012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22EB4-619B-4499-BAD0-438DBFD8350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81931C-CBA1-45B9-A137-F7ABA9696821}" type="datetimeFigureOut">
              <a:rPr lang="es-ES" smtClean="0"/>
              <a:t>12/04/2012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022EB4-619B-4499-BAD0-438DBFD8350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481931C-CBA1-45B9-A137-F7ABA9696821}" type="datetimeFigureOut">
              <a:rPr lang="es-ES" smtClean="0"/>
              <a:t>12/04/2012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022EB4-619B-4499-BAD0-438DBFD83502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481931C-CBA1-45B9-A137-F7ABA9696821}" type="datetimeFigureOut">
              <a:rPr lang="es-ES" smtClean="0"/>
              <a:t>12/04/2012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022EB4-619B-4499-BAD0-438DBFD83502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481931C-CBA1-45B9-A137-F7ABA9696821}" type="datetimeFigureOut">
              <a:rPr lang="es-ES" smtClean="0"/>
              <a:t>12/04/2012</a:t>
            </a:fld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022EB4-619B-4499-BAD0-438DBFD83502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2051720" y="4509120"/>
            <a:ext cx="5256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err="1" smtClean="0"/>
              <a:t>Name</a:t>
            </a:r>
            <a:r>
              <a:rPr lang="es-ES_tradnl" dirty="0" smtClean="0"/>
              <a:t>        Juan Sebastián Gómez Díaz </a:t>
            </a:r>
          </a:p>
          <a:p>
            <a:r>
              <a:rPr lang="es-ES_tradnl" dirty="0" err="1" smtClean="0"/>
              <a:t>Teacher</a:t>
            </a:r>
            <a:r>
              <a:rPr lang="es-ES_tradnl" dirty="0" smtClean="0"/>
              <a:t>    Diana Fuentes </a:t>
            </a:r>
          </a:p>
          <a:p>
            <a:r>
              <a:rPr lang="es-ES_tradnl" dirty="0" smtClean="0"/>
              <a:t>Grade       </a:t>
            </a:r>
            <a:r>
              <a:rPr lang="es-ES" dirty="0" err="1" smtClean="0"/>
              <a:t>Tenth</a:t>
            </a:r>
            <a:r>
              <a:rPr lang="es-ES" dirty="0" smtClean="0"/>
              <a:t> B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899592" y="692696"/>
            <a:ext cx="727280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</a:t>
            </a:r>
            <a:r>
              <a:rPr lang="en-US" sz="40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tx1">
                    <a:lumMod val="9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ame present simple and progressive</a:t>
            </a:r>
            <a:endParaRPr lang="es-ES" sz="40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tx1">
                  <a:lumMod val="9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90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 rot="2179668">
            <a:off x="1147825" y="2967335"/>
            <a:ext cx="684835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INCORRECT</a:t>
            </a:r>
          </a:p>
        </p:txBody>
      </p:sp>
      <p:sp>
        <p:nvSpPr>
          <p:cNvPr id="6" name="5 Rectángulo">
            <a:hlinkClick r:id="" action="ppaction://hlinkshowjump?jump=endshow"/>
          </p:cNvPr>
          <p:cNvSpPr/>
          <p:nvPr/>
        </p:nvSpPr>
        <p:spPr>
          <a:xfrm>
            <a:off x="467544" y="5085184"/>
            <a:ext cx="2880320" cy="8640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r>
              <a:rPr lang="es-ES" dirty="0" err="1"/>
              <a:t>leave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909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 rot="3101784">
            <a:off x="1779408" y="2967335"/>
            <a:ext cx="55851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CORRECT</a:t>
            </a:r>
          </a:p>
        </p:txBody>
      </p:sp>
      <p:sp>
        <p:nvSpPr>
          <p:cNvPr id="5" name="4 Rectángulo">
            <a:hlinkClick r:id="" action="ppaction://hlinkshowjump?jump=endshow"/>
          </p:cNvPr>
          <p:cNvSpPr/>
          <p:nvPr/>
        </p:nvSpPr>
        <p:spPr>
          <a:xfrm>
            <a:off x="467544" y="5085184"/>
            <a:ext cx="2880320" cy="8640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r>
              <a:rPr lang="es-ES" dirty="0" err="1"/>
              <a:t>leave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6149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627784" y="844560"/>
            <a:ext cx="331533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Present simple</a:t>
            </a:r>
            <a:endParaRPr lang="es-ES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41772" y="1429335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present simple is used for habitual actions (lifestyle, habits, daily routine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Structure :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chemeClr val="bg1"/>
                </a:solidFill>
              </a:rPr>
              <a:t> Aux verb </a:t>
            </a:r>
            <a:r>
              <a:rPr lang="en-US" dirty="0" smtClean="0">
                <a:solidFill>
                  <a:srgbClr val="FF0000"/>
                </a:solidFill>
              </a:rPr>
              <a:t>+ </a:t>
            </a:r>
            <a:r>
              <a:rPr lang="en-US" dirty="0" smtClean="0">
                <a:solidFill>
                  <a:schemeClr val="bg1"/>
                </a:solidFill>
              </a:rPr>
              <a:t>subject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verb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n-US" dirty="0" smtClean="0">
                <a:solidFill>
                  <a:schemeClr val="bg1"/>
                </a:solidFill>
              </a:rPr>
              <a:t>complement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+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?)</a:t>
            </a:r>
          </a:p>
          <a:p>
            <a:endParaRPr lang="en-US" dirty="0"/>
          </a:p>
          <a:p>
            <a:r>
              <a:rPr lang="es-ES" dirty="0" smtClean="0"/>
              <a:t>Example : </a:t>
            </a:r>
            <a:endParaRPr lang="es-ES_tradnl" dirty="0"/>
          </a:p>
          <a:p>
            <a:r>
              <a:rPr lang="en-US" dirty="0"/>
              <a:t>Lucas gets up at 9:00 am</a:t>
            </a:r>
            <a:r>
              <a:rPr lang="en-US" dirty="0" smtClean="0"/>
              <a:t>.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655675" y="3356992"/>
            <a:ext cx="49311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Present progressive</a:t>
            </a:r>
          </a:p>
          <a:p>
            <a:pPr algn="ctr"/>
            <a:endParaRPr lang="es-ES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5" y="4005064"/>
            <a:ext cx="79928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</a:t>
            </a:r>
            <a:r>
              <a:rPr lang="en-US" dirty="0"/>
              <a:t>the action that is happening in the moment when you are </a:t>
            </a:r>
            <a:r>
              <a:rPr lang="en-US" dirty="0" smtClean="0"/>
              <a:t>talking.</a:t>
            </a:r>
          </a:p>
          <a:p>
            <a:r>
              <a:rPr lang="en-US" dirty="0"/>
              <a:t>Structure :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chemeClr val="bg1"/>
                </a:solidFill>
              </a:rPr>
              <a:t>subject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to be verb in present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verb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ing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</a:rPr>
              <a:t>complement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/>
              <a:t>Example : </a:t>
            </a:r>
          </a:p>
          <a:p>
            <a:r>
              <a:rPr lang="en-US" dirty="0" smtClean="0"/>
              <a:t>Am I playing in the park </a:t>
            </a:r>
            <a:endParaRPr lang="en-US" dirty="0"/>
          </a:p>
          <a:p>
            <a:endParaRPr lang="en-U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322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>
            <a:hlinkClick r:id="" action="ppaction://hlinkshowjump?jump=nextslide"/>
          </p:cNvPr>
          <p:cNvSpPr/>
          <p:nvPr/>
        </p:nvSpPr>
        <p:spPr>
          <a:xfrm>
            <a:off x="2915816" y="1700808"/>
            <a:ext cx="2880320" cy="8640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dirty="0" err="1" smtClean="0">
                <a:solidFill>
                  <a:schemeClr val="tx1">
                    <a:lumMod val="95000"/>
                  </a:schemeClr>
                </a:solidFill>
              </a:rPr>
              <a:t>start</a:t>
            </a:r>
            <a:r>
              <a:rPr lang="es-ES_tradnl" sz="20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s-ES_tradnl" sz="2000" dirty="0" err="1" smtClean="0">
                <a:solidFill>
                  <a:schemeClr val="tx1">
                    <a:lumMod val="95000"/>
                  </a:schemeClr>
                </a:solidFill>
              </a:rPr>
              <a:t>present</a:t>
            </a:r>
            <a:r>
              <a:rPr lang="es-ES_tradnl" sz="2000" dirty="0" smtClean="0">
                <a:solidFill>
                  <a:schemeClr val="tx1">
                    <a:lumMod val="95000"/>
                  </a:schemeClr>
                </a:solidFill>
              </a:rPr>
              <a:t> simple </a:t>
            </a:r>
            <a:endParaRPr lang="es-ES" sz="2000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2 Rectángulo">
            <a:hlinkClick r:id="rId2" action="ppaction://hlinksldjump"/>
          </p:cNvPr>
          <p:cNvSpPr/>
          <p:nvPr/>
        </p:nvSpPr>
        <p:spPr>
          <a:xfrm>
            <a:off x="2947113" y="3218873"/>
            <a:ext cx="2880320" cy="8640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r>
              <a:rPr lang="es-ES_tradnl" dirty="0" err="1" smtClean="0"/>
              <a:t>start</a:t>
            </a:r>
            <a:r>
              <a:rPr lang="es-ES_tradnl" dirty="0" smtClean="0"/>
              <a:t> </a:t>
            </a:r>
            <a:r>
              <a:rPr lang="es-ES_tradnl" dirty="0" err="1" smtClean="0"/>
              <a:t>present</a:t>
            </a:r>
            <a:r>
              <a:rPr lang="es-ES_tradnl" dirty="0" smtClean="0"/>
              <a:t> progressive</a:t>
            </a:r>
            <a:endParaRPr lang="es-ES" dirty="0"/>
          </a:p>
        </p:txBody>
      </p:sp>
      <p:sp>
        <p:nvSpPr>
          <p:cNvPr id="4" name="3 Rectángulo">
            <a:hlinkClick r:id="" action="ppaction://hlinkshowjump?jump=endshow"/>
          </p:cNvPr>
          <p:cNvSpPr/>
          <p:nvPr/>
        </p:nvSpPr>
        <p:spPr>
          <a:xfrm>
            <a:off x="2951553" y="4869160"/>
            <a:ext cx="2880320" cy="8640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r>
              <a:rPr lang="es-ES" dirty="0" err="1"/>
              <a:t>leave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295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79712" y="764704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organized prayer in simple present</a:t>
            </a:r>
            <a:endParaRPr lang="es-ES" sz="2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1835696" y="1785491"/>
            <a:ext cx="60486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dirty="0" err="1" smtClean="0"/>
              <a:t>My</a:t>
            </a:r>
            <a:r>
              <a:rPr lang="es-ES_tradnl" dirty="0" smtClean="0"/>
              <a:t>  </a:t>
            </a:r>
            <a:r>
              <a:rPr lang="es-ES_tradnl" dirty="0" err="1" smtClean="0"/>
              <a:t>to</a:t>
            </a:r>
            <a:r>
              <a:rPr lang="es-ES_tradnl" dirty="0" smtClean="0"/>
              <a:t> me </a:t>
            </a:r>
            <a:r>
              <a:rPr lang="es-ES_tradnl" dirty="0" err="1" smtClean="0"/>
              <a:t>best</a:t>
            </a:r>
            <a:r>
              <a:rPr lang="es-ES_tradnl" dirty="0" smtClean="0"/>
              <a:t> </a:t>
            </a:r>
            <a:r>
              <a:rPr lang="es-ES_tradnl" dirty="0" err="1" smtClean="0"/>
              <a:t>every</a:t>
            </a:r>
            <a:r>
              <a:rPr lang="es-ES_tradnl" dirty="0" smtClean="0"/>
              <a:t> </a:t>
            </a:r>
            <a:r>
              <a:rPr lang="es-ES_tradnl" dirty="0" err="1" smtClean="0"/>
              <a:t>friend</a:t>
            </a:r>
            <a:r>
              <a:rPr lang="es-ES_tradnl" dirty="0" smtClean="0"/>
              <a:t> </a:t>
            </a:r>
            <a:r>
              <a:rPr lang="es-ES_tradnl" dirty="0" err="1" smtClean="0"/>
              <a:t>week</a:t>
            </a:r>
            <a:r>
              <a:rPr lang="es-ES_tradnl" dirty="0" smtClean="0"/>
              <a:t> </a:t>
            </a:r>
            <a:r>
              <a:rPr lang="es-ES_tradnl" dirty="0" err="1" smtClean="0"/>
              <a:t>writes</a:t>
            </a:r>
            <a:r>
              <a:rPr lang="es-ES_tradnl" dirty="0" smtClean="0"/>
              <a:t> </a:t>
            </a:r>
          </a:p>
          <a:p>
            <a:endParaRPr lang="es-ES_tradnl" dirty="0" smtClean="0"/>
          </a:p>
          <a:p>
            <a:r>
              <a:rPr lang="es-ES" dirty="0" err="1" smtClean="0"/>
              <a:t>Options</a:t>
            </a:r>
            <a:endParaRPr lang="es-ES" dirty="0" smtClean="0"/>
          </a:p>
          <a:p>
            <a:endParaRPr lang="es-ES_tradnl" dirty="0" smtClean="0"/>
          </a:p>
          <a:p>
            <a:r>
              <a:rPr lang="es-ES_tradnl" dirty="0" smtClean="0">
                <a:solidFill>
                  <a:srgbClr val="FFFFFF"/>
                </a:solidFill>
                <a:hlinkClick r:id="rId2" action="ppaction://hlinksldjump"/>
              </a:rPr>
              <a:t>A )  </a:t>
            </a:r>
            <a:r>
              <a:rPr lang="es-ES_tradnl" dirty="0" err="1" smtClean="0">
                <a:solidFill>
                  <a:srgbClr val="FFFFFF"/>
                </a:solidFill>
                <a:hlinkClick r:id="rId2" action="ppaction://hlinksldjump"/>
              </a:rPr>
              <a:t>My</a:t>
            </a:r>
            <a:r>
              <a:rPr lang="es-ES_tradnl" dirty="0" smtClean="0">
                <a:solidFill>
                  <a:srgbClr val="FFFFFF"/>
                </a:solidFill>
                <a:hlinkClick r:id="rId2" action="ppaction://hlinksldjump"/>
              </a:rPr>
              <a:t>  </a:t>
            </a:r>
            <a:r>
              <a:rPr lang="es-ES_tradnl" dirty="0" err="1" smtClean="0">
                <a:solidFill>
                  <a:srgbClr val="FFFFFF"/>
                </a:solidFill>
                <a:hlinkClick r:id="rId2" action="ppaction://hlinksldjump"/>
              </a:rPr>
              <a:t>best</a:t>
            </a:r>
            <a:r>
              <a:rPr lang="es-ES_tradnl" dirty="0" smtClean="0">
                <a:solidFill>
                  <a:srgbClr val="FFFFFF"/>
                </a:solidFill>
                <a:hlinkClick r:id="rId2" action="ppaction://hlinksldjump"/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hlinkClick r:id="rId2" action="ppaction://hlinksldjump"/>
              </a:rPr>
              <a:t>to</a:t>
            </a:r>
            <a:r>
              <a:rPr lang="es-ES_tradnl" dirty="0" smtClean="0">
                <a:solidFill>
                  <a:srgbClr val="FFFFFF"/>
                </a:solidFill>
                <a:hlinkClick r:id="rId2" action="ppaction://hlinksldjump"/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hlinkClick r:id="rId2" action="ppaction://hlinksldjump"/>
              </a:rPr>
              <a:t>friend</a:t>
            </a:r>
            <a:r>
              <a:rPr lang="es-ES_tradnl" dirty="0" smtClean="0">
                <a:solidFill>
                  <a:srgbClr val="FFFFFF"/>
                </a:solidFill>
                <a:hlinkClick r:id="rId2" action="ppaction://hlinksldjump"/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hlinkClick r:id="rId2" action="ppaction://hlinksldjump"/>
              </a:rPr>
              <a:t>writes</a:t>
            </a:r>
            <a:r>
              <a:rPr lang="es-ES_tradnl" dirty="0" smtClean="0">
                <a:solidFill>
                  <a:srgbClr val="FFFFFF"/>
                </a:solidFill>
                <a:hlinkClick r:id="rId2" action="ppaction://hlinksldjump"/>
              </a:rPr>
              <a:t> me </a:t>
            </a:r>
            <a:r>
              <a:rPr lang="es-ES_tradnl" dirty="0" err="1" smtClean="0">
                <a:solidFill>
                  <a:srgbClr val="FFFFFF"/>
                </a:solidFill>
                <a:hlinkClick r:id="rId2" action="ppaction://hlinksldjump"/>
              </a:rPr>
              <a:t>every</a:t>
            </a:r>
            <a:r>
              <a:rPr lang="es-ES_tradnl" dirty="0" smtClean="0">
                <a:solidFill>
                  <a:srgbClr val="FFFFFF"/>
                </a:solidFill>
                <a:hlinkClick r:id="rId2" action="ppaction://hlinksldjump"/>
              </a:rPr>
              <a:t> </a:t>
            </a:r>
            <a:r>
              <a:rPr lang="es-ES_tradnl" dirty="0" err="1" smtClean="0">
                <a:solidFill>
                  <a:srgbClr val="FFFFFF"/>
                </a:solidFill>
                <a:hlinkClick r:id="rId2" action="ppaction://hlinksldjump"/>
              </a:rPr>
              <a:t>week</a:t>
            </a:r>
            <a:r>
              <a:rPr lang="es-ES_tradnl" dirty="0" smtClean="0">
                <a:solidFill>
                  <a:srgbClr val="FFFFFF"/>
                </a:solidFill>
                <a:hlinkClick r:id="rId2" action="ppaction://hlinksldjump"/>
              </a:rPr>
              <a:t> </a:t>
            </a:r>
          </a:p>
          <a:p>
            <a:endParaRPr lang="es-ES_tradnl" dirty="0">
              <a:hlinkClick r:id="rId2" action="ppaction://hlinksldjump"/>
            </a:endParaRPr>
          </a:p>
          <a:p>
            <a:r>
              <a:rPr lang="es-ES_tradnl" dirty="0" smtClean="0">
                <a:hlinkClick r:id="rId2" action="ppaction://hlinksldjump"/>
              </a:rPr>
              <a:t>B )  </a:t>
            </a:r>
            <a:r>
              <a:rPr lang="es-ES_tradnl" dirty="0" err="1" smtClean="0">
                <a:hlinkClick r:id="rId2" action="ppaction://hlinksldjump"/>
              </a:rPr>
              <a:t>My</a:t>
            </a:r>
            <a:r>
              <a:rPr lang="es-ES_tradnl" dirty="0" smtClean="0">
                <a:hlinkClick r:id="rId2" action="ppaction://hlinksldjump"/>
              </a:rPr>
              <a:t> </a:t>
            </a:r>
            <a:r>
              <a:rPr lang="es-ES_tradnl" dirty="0" err="1" smtClean="0">
                <a:hlinkClick r:id="rId2" action="ppaction://hlinksldjump"/>
              </a:rPr>
              <a:t>to</a:t>
            </a:r>
            <a:r>
              <a:rPr lang="es-ES_tradnl" dirty="0" smtClean="0">
                <a:hlinkClick r:id="rId2" action="ppaction://hlinksldjump"/>
              </a:rPr>
              <a:t> </a:t>
            </a:r>
            <a:r>
              <a:rPr lang="es-ES_tradnl" dirty="0" err="1" smtClean="0">
                <a:hlinkClick r:id="rId2" action="ppaction://hlinksldjump"/>
              </a:rPr>
              <a:t>friend</a:t>
            </a:r>
            <a:r>
              <a:rPr lang="es-ES_tradnl" dirty="0" smtClean="0">
                <a:hlinkClick r:id="rId2" action="ppaction://hlinksldjump"/>
              </a:rPr>
              <a:t> </a:t>
            </a:r>
            <a:r>
              <a:rPr lang="es-ES_tradnl" dirty="0" err="1" smtClean="0">
                <a:hlinkClick r:id="rId2" action="ppaction://hlinksldjump"/>
              </a:rPr>
              <a:t>best</a:t>
            </a:r>
            <a:r>
              <a:rPr lang="es-ES_tradnl" dirty="0" smtClean="0">
                <a:hlinkClick r:id="rId2" action="ppaction://hlinksldjump"/>
              </a:rPr>
              <a:t> </a:t>
            </a:r>
            <a:r>
              <a:rPr lang="es-ES_tradnl" dirty="0" err="1" smtClean="0">
                <a:hlinkClick r:id="rId2" action="ppaction://hlinksldjump"/>
              </a:rPr>
              <a:t>writes</a:t>
            </a:r>
            <a:r>
              <a:rPr lang="es-ES_tradnl" dirty="0" smtClean="0">
                <a:hlinkClick r:id="rId2" action="ppaction://hlinksldjump"/>
              </a:rPr>
              <a:t> me </a:t>
            </a:r>
            <a:r>
              <a:rPr lang="es-ES_tradnl" dirty="0" err="1" smtClean="0">
                <a:hlinkClick r:id="rId2" action="ppaction://hlinksldjump"/>
              </a:rPr>
              <a:t>every</a:t>
            </a:r>
            <a:r>
              <a:rPr lang="es-ES_tradnl" dirty="0" smtClean="0">
                <a:hlinkClick r:id="rId2" action="ppaction://hlinksldjump"/>
              </a:rPr>
              <a:t> </a:t>
            </a:r>
            <a:r>
              <a:rPr lang="es-ES_tradnl" dirty="0" err="1" smtClean="0">
                <a:hlinkClick r:id="rId2" action="ppaction://hlinksldjump"/>
              </a:rPr>
              <a:t>week</a:t>
            </a:r>
            <a:r>
              <a:rPr lang="es-ES_tradnl" dirty="0" smtClean="0">
                <a:hlinkClick r:id="rId2" action="ppaction://hlinksldjump"/>
              </a:rPr>
              <a:t> 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C )  </a:t>
            </a:r>
            <a:r>
              <a:rPr lang="es-ES_tradnl" dirty="0" err="1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My</a:t>
            </a:r>
            <a:r>
              <a:rPr lang="es-ES_tradnl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 </a:t>
            </a:r>
            <a:r>
              <a:rPr lang="es-ES_tradnl" dirty="0" err="1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best</a:t>
            </a:r>
            <a:r>
              <a:rPr lang="es-ES_tradnl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 </a:t>
            </a:r>
            <a:r>
              <a:rPr lang="es-ES_tradnl" dirty="0" err="1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friend</a:t>
            </a:r>
            <a:r>
              <a:rPr lang="es-ES_tradnl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 </a:t>
            </a:r>
            <a:r>
              <a:rPr lang="es-ES_tradnl" dirty="0" err="1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writes</a:t>
            </a:r>
            <a:r>
              <a:rPr lang="es-ES_tradnl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 </a:t>
            </a:r>
            <a:r>
              <a:rPr lang="es-ES_tradnl" dirty="0" err="1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to</a:t>
            </a:r>
            <a:r>
              <a:rPr lang="es-ES_tradnl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 me </a:t>
            </a:r>
            <a:r>
              <a:rPr lang="es-ES_tradnl" dirty="0" err="1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every</a:t>
            </a:r>
            <a:r>
              <a:rPr lang="es-ES_tradnl" dirty="0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 </a:t>
            </a:r>
            <a:r>
              <a:rPr lang="es-ES_tradnl" dirty="0" err="1" smtClean="0">
                <a:solidFill>
                  <a:schemeClr val="accent1">
                    <a:lumMod val="50000"/>
                  </a:schemeClr>
                </a:solidFill>
                <a:hlinkClick r:id="rId3" action="ppaction://hlinksldjump"/>
              </a:rPr>
              <a:t>week</a:t>
            </a:r>
            <a:endParaRPr lang="es-ES_tradnl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es-ES_tradnl" dirty="0"/>
          </a:p>
          <a:p>
            <a:endParaRPr lang="es-ES_tradnl" dirty="0" smtClean="0"/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76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 rot="2179668">
            <a:off x="1147825" y="2967335"/>
            <a:ext cx="684835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INCORRECT</a:t>
            </a:r>
          </a:p>
        </p:txBody>
      </p:sp>
      <p:sp>
        <p:nvSpPr>
          <p:cNvPr id="4" name="3 Rectángulo">
            <a:hlinkClick r:id="" action="ppaction://hlinkshowjump?jump=endshow"/>
          </p:cNvPr>
          <p:cNvSpPr/>
          <p:nvPr/>
        </p:nvSpPr>
        <p:spPr>
          <a:xfrm>
            <a:off x="467544" y="5085184"/>
            <a:ext cx="2880320" cy="8640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r>
              <a:rPr lang="es-ES" dirty="0" err="1"/>
              <a:t>leave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2450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3101784">
            <a:off x="1779408" y="2967335"/>
            <a:ext cx="55851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CORRECT</a:t>
            </a:r>
          </a:p>
        </p:txBody>
      </p:sp>
      <p:sp>
        <p:nvSpPr>
          <p:cNvPr id="3" name="2 Rectángulo">
            <a:hlinkClick r:id="rId2" action="ppaction://hlinksldjump"/>
          </p:cNvPr>
          <p:cNvSpPr/>
          <p:nvPr/>
        </p:nvSpPr>
        <p:spPr>
          <a:xfrm>
            <a:off x="467544" y="5085184"/>
            <a:ext cx="2880320" cy="8640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r>
              <a:rPr lang="es-ES" dirty="0"/>
              <a:t>CORRECT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7614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979712" y="764704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organized prayer in simple present</a:t>
            </a:r>
            <a:endParaRPr lang="es-ES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1692672" y="1786384"/>
            <a:ext cx="6048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_tradnl" dirty="0" smtClean="0"/>
              <a:t>Paula  </a:t>
            </a:r>
            <a:r>
              <a:rPr lang="es-ES_tradnl" dirty="0" err="1" smtClean="0"/>
              <a:t>her</a:t>
            </a:r>
            <a:r>
              <a:rPr lang="es-ES_tradnl" dirty="0" smtClean="0"/>
              <a:t> </a:t>
            </a:r>
            <a:r>
              <a:rPr lang="es-ES_tradnl" dirty="0" err="1" smtClean="0"/>
              <a:t>after</a:t>
            </a:r>
            <a:r>
              <a:rPr lang="es-ES_tradnl" dirty="0" smtClean="0"/>
              <a:t> </a:t>
            </a:r>
            <a:r>
              <a:rPr lang="es-ES_tradnl" dirty="0" err="1" smtClean="0"/>
              <a:t>does</a:t>
            </a:r>
            <a:r>
              <a:rPr lang="es-ES_tradnl" dirty="0" smtClean="0"/>
              <a:t> </a:t>
            </a:r>
            <a:r>
              <a:rPr lang="es-ES_tradnl" dirty="0" err="1" smtClean="0"/>
              <a:t>homework</a:t>
            </a:r>
            <a:r>
              <a:rPr lang="es-ES_tradnl" dirty="0" smtClean="0"/>
              <a:t> </a:t>
            </a:r>
            <a:r>
              <a:rPr lang="es-ES_tradnl" dirty="0" err="1" smtClean="0"/>
              <a:t>school</a:t>
            </a:r>
            <a:r>
              <a:rPr lang="es-ES_tradnl" dirty="0" smtClean="0"/>
              <a:t>  </a:t>
            </a:r>
          </a:p>
          <a:p>
            <a:endParaRPr lang="es-ES_tradnl" dirty="0" smtClean="0"/>
          </a:p>
          <a:p>
            <a:r>
              <a:rPr lang="es-ES" dirty="0" err="1" smtClean="0"/>
              <a:t>Options</a:t>
            </a:r>
            <a:endParaRPr lang="es-ES" dirty="0" smtClean="0"/>
          </a:p>
          <a:p>
            <a:endParaRPr lang="es-ES_tradnl" dirty="0" smtClean="0"/>
          </a:p>
          <a:p>
            <a:r>
              <a:rPr lang="es-ES_tradnl" dirty="0" smtClean="0">
                <a:hlinkClick r:id="rId2" action="ppaction://hlinksldjump"/>
              </a:rPr>
              <a:t>A )  paula </a:t>
            </a:r>
            <a:r>
              <a:rPr lang="es-ES_tradnl" dirty="0" err="1" smtClean="0">
                <a:hlinkClick r:id="rId2" action="ppaction://hlinksldjump"/>
              </a:rPr>
              <a:t>does</a:t>
            </a:r>
            <a:r>
              <a:rPr lang="es-ES_tradnl" dirty="0" smtClean="0">
                <a:hlinkClick r:id="rId2" action="ppaction://hlinksldjump"/>
              </a:rPr>
              <a:t> alter </a:t>
            </a:r>
            <a:r>
              <a:rPr lang="es-ES_tradnl" dirty="0" err="1" smtClean="0">
                <a:hlinkClick r:id="rId2" action="ppaction://hlinksldjump"/>
              </a:rPr>
              <a:t>her</a:t>
            </a:r>
            <a:r>
              <a:rPr lang="es-ES_tradnl" dirty="0" smtClean="0">
                <a:hlinkClick r:id="rId2" action="ppaction://hlinksldjump"/>
              </a:rPr>
              <a:t> </a:t>
            </a:r>
            <a:r>
              <a:rPr lang="es-ES_tradnl" dirty="0" err="1" smtClean="0">
                <a:hlinkClick r:id="rId2" action="ppaction://hlinksldjump"/>
              </a:rPr>
              <a:t>homework</a:t>
            </a:r>
            <a:r>
              <a:rPr lang="es-ES_tradnl" dirty="0" smtClean="0">
                <a:hlinkClick r:id="rId2" action="ppaction://hlinksldjump"/>
              </a:rPr>
              <a:t> </a:t>
            </a:r>
            <a:r>
              <a:rPr lang="es-ES_tradnl" dirty="0" err="1" smtClean="0">
                <a:hlinkClick r:id="rId2" action="ppaction://hlinksldjump"/>
              </a:rPr>
              <a:t>school</a:t>
            </a:r>
            <a:r>
              <a:rPr lang="es-ES_tradnl" dirty="0" smtClean="0">
                <a:hlinkClick r:id="rId2" action="ppaction://hlinksldjump"/>
              </a:rPr>
              <a:t>  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 smtClean="0">
                <a:hlinkClick r:id="rId3" action="ppaction://hlinksldjump"/>
              </a:rPr>
              <a:t>B )   paula </a:t>
            </a:r>
            <a:r>
              <a:rPr lang="es-ES_tradnl" dirty="0" err="1" smtClean="0">
                <a:hlinkClick r:id="rId3" action="ppaction://hlinksldjump"/>
              </a:rPr>
              <a:t>does</a:t>
            </a:r>
            <a:r>
              <a:rPr lang="es-ES_tradnl" dirty="0" smtClean="0">
                <a:hlinkClick r:id="rId3" action="ppaction://hlinksldjump"/>
              </a:rPr>
              <a:t> </a:t>
            </a:r>
            <a:r>
              <a:rPr lang="es-ES_tradnl" dirty="0" err="1" smtClean="0">
                <a:hlinkClick r:id="rId3" action="ppaction://hlinksldjump"/>
              </a:rPr>
              <a:t>her</a:t>
            </a:r>
            <a:r>
              <a:rPr lang="es-ES_tradnl" dirty="0" smtClean="0">
                <a:hlinkClick r:id="rId3" action="ppaction://hlinksldjump"/>
              </a:rPr>
              <a:t> </a:t>
            </a:r>
            <a:r>
              <a:rPr lang="es-ES_tradnl" dirty="0" err="1" smtClean="0">
                <a:hlinkClick r:id="rId3" action="ppaction://hlinksldjump"/>
              </a:rPr>
              <a:t>homework</a:t>
            </a:r>
            <a:r>
              <a:rPr lang="es-ES_tradnl" dirty="0" smtClean="0">
                <a:hlinkClick r:id="rId3" action="ppaction://hlinksldjump"/>
              </a:rPr>
              <a:t> </a:t>
            </a:r>
            <a:r>
              <a:rPr lang="es-ES_tradnl" dirty="0" err="1" smtClean="0">
                <a:hlinkClick r:id="rId3" action="ppaction://hlinksldjump"/>
              </a:rPr>
              <a:t>after</a:t>
            </a:r>
            <a:r>
              <a:rPr lang="es-ES_tradnl" dirty="0" smtClean="0">
                <a:hlinkClick r:id="rId3" action="ppaction://hlinksldjump"/>
              </a:rPr>
              <a:t> </a:t>
            </a:r>
            <a:r>
              <a:rPr lang="es-ES_tradnl" dirty="0" err="1" smtClean="0">
                <a:hlinkClick r:id="rId3" action="ppaction://hlinksldjump"/>
              </a:rPr>
              <a:t>school</a:t>
            </a:r>
            <a:r>
              <a:rPr lang="es-ES_tradnl" dirty="0" smtClean="0">
                <a:hlinkClick r:id="rId3" action="ppaction://hlinksldjump"/>
              </a:rPr>
              <a:t> 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 smtClean="0">
                <a:solidFill>
                  <a:srgbClr val="FF0000"/>
                </a:solidFill>
                <a:hlinkClick r:id="rId2" action="ppaction://hlinksldjump"/>
              </a:rPr>
              <a:t>C )  paula </a:t>
            </a:r>
            <a:r>
              <a:rPr lang="es-ES_tradnl" dirty="0" err="1" smtClean="0">
                <a:solidFill>
                  <a:srgbClr val="FF0000"/>
                </a:solidFill>
                <a:hlinkClick r:id="rId2" action="ppaction://hlinksldjump"/>
              </a:rPr>
              <a:t>her</a:t>
            </a:r>
            <a:r>
              <a:rPr lang="es-ES_tradnl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  <a:hlinkClick r:id="rId2" action="ppaction://hlinksldjump"/>
              </a:rPr>
              <a:t>does</a:t>
            </a:r>
            <a:r>
              <a:rPr lang="es-ES_tradnl" dirty="0" smtClean="0">
                <a:solidFill>
                  <a:srgbClr val="FF0000"/>
                </a:solidFill>
                <a:hlinkClick r:id="rId2" action="ppaction://hlinksldjump"/>
              </a:rPr>
              <a:t> alter </a:t>
            </a:r>
            <a:r>
              <a:rPr lang="es-ES_tradnl" dirty="0" err="1" smtClean="0">
                <a:solidFill>
                  <a:srgbClr val="FF0000"/>
                </a:solidFill>
                <a:hlinkClick r:id="rId2" action="ppaction://hlinksldjump"/>
              </a:rPr>
              <a:t>homework</a:t>
            </a:r>
            <a:r>
              <a:rPr lang="es-ES_tradnl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  <a:hlinkClick r:id="rId2" action="ppaction://hlinksldjump"/>
              </a:rPr>
              <a:t>school</a:t>
            </a:r>
            <a:r>
              <a:rPr lang="es-ES_tradnl" dirty="0" smtClean="0">
                <a:solidFill>
                  <a:srgbClr val="FF0000"/>
                </a:solidFill>
                <a:hlinkClick r:id="rId2" action="ppaction://hlinksldjump"/>
              </a:rPr>
              <a:t> </a:t>
            </a:r>
            <a:endParaRPr lang="es-ES_tradnl" dirty="0">
              <a:solidFill>
                <a:srgbClr val="FF0000"/>
              </a:solidFill>
            </a:endParaRPr>
          </a:p>
          <a:p>
            <a:endParaRPr lang="es-ES_tradnl" dirty="0" smtClean="0"/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291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 rot="3101784">
            <a:off x="1779408" y="2967335"/>
            <a:ext cx="558518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CORRECT</a:t>
            </a:r>
          </a:p>
        </p:txBody>
      </p:sp>
      <p:sp>
        <p:nvSpPr>
          <p:cNvPr id="3" name="2 Rectángulo">
            <a:hlinkClick r:id="rId2" action="ppaction://hlinksldjump"/>
          </p:cNvPr>
          <p:cNvSpPr/>
          <p:nvPr/>
        </p:nvSpPr>
        <p:spPr>
          <a:xfrm>
            <a:off x="467544" y="5085184"/>
            <a:ext cx="2880320" cy="8640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 </a:t>
            </a:r>
            <a:r>
              <a:rPr lang="es-ES" dirty="0"/>
              <a:t>CORRECT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157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79712" y="764704"/>
            <a:ext cx="5112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organized prayer in simple </a:t>
            </a:r>
            <a:r>
              <a:rPr lang="en-US" sz="2000" dirty="0" smtClean="0"/>
              <a:t>progressive</a:t>
            </a:r>
            <a:endParaRPr lang="es-ES" sz="20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691680" y="1811536"/>
            <a:ext cx="60486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She's </a:t>
            </a:r>
            <a:r>
              <a:rPr lang="en-US" dirty="0" smtClean="0"/>
              <a:t>Juan the</a:t>
            </a:r>
            <a:r>
              <a:rPr lang="en-US" dirty="0"/>
              <a:t> </a:t>
            </a:r>
            <a:r>
              <a:rPr lang="en-US" dirty="0" err="1"/>
              <a:t>R</a:t>
            </a:r>
            <a:r>
              <a:rPr lang="en-US" dirty="0" err="1" smtClean="0"/>
              <a:t>ulfo</a:t>
            </a:r>
            <a:r>
              <a:rPr lang="en-US" dirty="0" smtClean="0"/>
              <a:t> </a:t>
            </a:r>
            <a:r>
              <a:rPr lang="en-US" dirty="0"/>
              <a:t>newest </a:t>
            </a:r>
            <a:r>
              <a:rPr lang="en-US" dirty="0" smtClean="0"/>
              <a:t> </a:t>
            </a:r>
            <a:r>
              <a:rPr lang="en-US" dirty="0"/>
              <a:t>reading</a:t>
            </a:r>
            <a:r>
              <a:rPr lang="en-US" dirty="0" smtClean="0"/>
              <a:t> book</a:t>
            </a:r>
            <a:r>
              <a:rPr lang="en-US" dirty="0"/>
              <a:t>.</a:t>
            </a:r>
            <a:r>
              <a:rPr lang="es-ES_tradnl" dirty="0" smtClean="0"/>
              <a:t>  </a:t>
            </a:r>
          </a:p>
          <a:p>
            <a:endParaRPr lang="es-ES_tradnl" dirty="0" smtClean="0"/>
          </a:p>
          <a:p>
            <a:r>
              <a:rPr lang="es-ES" dirty="0" err="1" smtClean="0"/>
              <a:t>Options</a:t>
            </a:r>
            <a:endParaRPr lang="es-ES" dirty="0" smtClean="0"/>
          </a:p>
          <a:p>
            <a:endParaRPr lang="es-ES_tradnl" dirty="0" smtClean="0"/>
          </a:p>
          <a:p>
            <a:r>
              <a:rPr lang="es-ES_tradnl" dirty="0" smtClean="0">
                <a:hlinkClick r:id="rId2" action="ppaction://hlinksldjump"/>
              </a:rPr>
              <a:t>A )</a:t>
            </a:r>
            <a:r>
              <a:rPr lang="en-US" dirty="0">
                <a:hlinkClick r:id="rId2" action="ppaction://hlinksldjump"/>
              </a:rPr>
              <a:t> </a:t>
            </a:r>
            <a:r>
              <a:rPr lang="en-US" dirty="0" smtClean="0">
                <a:hlinkClick r:id="rId2" action="ppaction://hlinksldjump"/>
              </a:rPr>
              <a:t>She's the newest Juan </a:t>
            </a:r>
            <a:r>
              <a:rPr lang="en-US" dirty="0" err="1">
                <a:hlinkClick r:id="rId2" action="ppaction://hlinksldjump"/>
              </a:rPr>
              <a:t>R</a:t>
            </a:r>
            <a:r>
              <a:rPr lang="en-US" dirty="0" err="1" smtClean="0">
                <a:hlinkClick r:id="rId2" action="ppaction://hlinksldjump"/>
              </a:rPr>
              <a:t>ulfo</a:t>
            </a:r>
            <a:r>
              <a:rPr lang="en-US" dirty="0" smtClean="0">
                <a:hlinkClick r:id="rId2" action="ppaction://hlinksldjump"/>
              </a:rPr>
              <a:t> reading book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 smtClean="0">
                <a:hlinkClick r:id="rId3" action="ppaction://hlinksldjump"/>
              </a:rPr>
              <a:t>B ) </a:t>
            </a:r>
            <a:r>
              <a:rPr lang="en-US" dirty="0" smtClean="0">
                <a:hlinkClick r:id="rId3" action="ppaction://hlinksldjump"/>
              </a:rPr>
              <a:t>She's reading the newest Juan </a:t>
            </a:r>
            <a:r>
              <a:rPr lang="en-US" dirty="0" err="1">
                <a:hlinkClick r:id="rId3" action="ppaction://hlinksldjump"/>
              </a:rPr>
              <a:t>R</a:t>
            </a:r>
            <a:r>
              <a:rPr lang="en-US" dirty="0" err="1" smtClean="0">
                <a:hlinkClick r:id="rId3" action="ppaction://hlinksldjump"/>
              </a:rPr>
              <a:t>ulfo</a:t>
            </a:r>
            <a:r>
              <a:rPr lang="en-US" dirty="0" smtClean="0">
                <a:hlinkClick r:id="rId3" action="ppaction://hlinksldjump"/>
              </a:rPr>
              <a:t> book</a:t>
            </a:r>
            <a:endParaRPr lang="es-ES_tradnl" dirty="0" smtClean="0"/>
          </a:p>
          <a:p>
            <a:endParaRPr lang="es-ES_tradnl" dirty="0"/>
          </a:p>
          <a:p>
            <a:r>
              <a:rPr lang="es-ES_tradnl" dirty="0" smtClean="0">
                <a:hlinkClick r:id="rId2" action="ppaction://hlinksldjump"/>
              </a:rPr>
              <a:t>C ) </a:t>
            </a:r>
            <a:r>
              <a:rPr lang="en-US" dirty="0" smtClean="0">
                <a:hlinkClick r:id="rId2" action="ppaction://hlinksldjump"/>
              </a:rPr>
              <a:t>She's reading newest the Juan </a:t>
            </a:r>
            <a:r>
              <a:rPr lang="en-US" dirty="0" err="1" smtClean="0">
                <a:hlinkClick r:id="rId2" action="ppaction://hlinksldjump"/>
              </a:rPr>
              <a:t>Rulfo</a:t>
            </a:r>
            <a:r>
              <a:rPr lang="en-US" dirty="0" smtClean="0">
                <a:hlinkClick r:id="rId2" action="ppaction://hlinksldjump"/>
              </a:rPr>
              <a:t> book </a:t>
            </a:r>
            <a:endParaRPr lang="es-ES_tradnl" dirty="0" smtClean="0"/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3610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406</TotalTime>
  <Words>243</Words>
  <Application>Microsoft Office PowerPoint</Application>
  <PresentationFormat>Presentación en pantalla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Fundición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</cp:revision>
  <dcterms:created xsi:type="dcterms:W3CDTF">2012-04-07T17:48:10Z</dcterms:created>
  <dcterms:modified xsi:type="dcterms:W3CDTF">2012-04-13T02:49:50Z</dcterms:modified>
</cp:coreProperties>
</file>