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CB50F-221F-409E-B912-9FCD1DAD8EDF}" type="datetimeFigureOut">
              <a:rPr lang="es-CO" smtClean="0"/>
              <a:t>11/04/2012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A79F8-729B-4865-AB12-1481CE1569A4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309CBB-4DF8-424D-B360-F59DE7C62EDA}" type="datetimeFigureOut">
              <a:rPr lang="es-CO" smtClean="0"/>
              <a:t>11/04/2012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B95885-9808-4E0F-AC81-BE31012736C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CBB-4DF8-424D-B360-F59DE7C62EDA}" type="datetimeFigureOut">
              <a:rPr lang="es-CO" smtClean="0"/>
              <a:t>11/04/2012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95885-9808-4E0F-AC81-BE31012736C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CBB-4DF8-424D-B360-F59DE7C62EDA}" type="datetimeFigureOut">
              <a:rPr lang="es-CO" smtClean="0"/>
              <a:t>11/04/2012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95885-9808-4E0F-AC81-BE31012736C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CBB-4DF8-424D-B360-F59DE7C62EDA}" type="datetimeFigureOut">
              <a:rPr lang="es-CO" smtClean="0"/>
              <a:t>11/04/2012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95885-9808-4E0F-AC81-BE31012736C5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CBB-4DF8-424D-B360-F59DE7C62EDA}" type="datetimeFigureOut">
              <a:rPr lang="es-CO" smtClean="0"/>
              <a:t>11/04/2012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95885-9808-4E0F-AC81-BE31012736C5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CBB-4DF8-424D-B360-F59DE7C62EDA}" type="datetimeFigureOut">
              <a:rPr lang="es-CO" smtClean="0"/>
              <a:t>11/04/2012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95885-9808-4E0F-AC81-BE31012736C5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CBB-4DF8-424D-B360-F59DE7C62EDA}" type="datetimeFigureOut">
              <a:rPr lang="es-CO" smtClean="0"/>
              <a:t>11/04/2012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95885-9808-4E0F-AC81-BE31012736C5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CBB-4DF8-424D-B360-F59DE7C62EDA}" type="datetimeFigureOut">
              <a:rPr lang="es-CO" smtClean="0"/>
              <a:t>11/04/2012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95885-9808-4E0F-AC81-BE31012736C5}" type="slidenum">
              <a:rPr lang="es-CO" smtClean="0"/>
              <a:t>‹Nº›</a:t>
            </a:fld>
            <a:endParaRPr lang="es-CO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CBB-4DF8-424D-B360-F59DE7C62EDA}" type="datetimeFigureOut">
              <a:rPr lang="es-CO" smtClean="0"/>
              <a:t>11/04/2012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95885-9808-4E0F-AC81-BE31012736C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309CBB-4DF8-424D-B360-F59DE7C62EDA}" type="datetimeFigureOut">
              <a:rPr lang="es-CO" smtClean="0"/>
              <a:t>11/04/2012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95885-9808-4E0F-AC81-BE31012736C5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309CBB-4DF8-424D-B360-F59DE7C62EDA}" type="datetimeFigureOut">
              <a:rPr lang="es-CO" smtClean="0"/>
              <a:t>11/04/2012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B95885-9808-4E0F-AC81-BE31012736C5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309CBB-4DF8-424D-B360-F59DE7C62EDA}" type="datetimeFigureOut">
              <a:rPr lang="es-CO" smtClean="0"/>
              <a:t>11/04/2012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B95885-9808-4E0F-AC81-BE31012736C5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79712" y="2708920"/>
            <a:ext cx="6400800" cy="1752600"/>
          </a:xfrm>
        </p:spPr>
        <p:txBody>
          <a:bodyPr/>
          <a:lstStyle/>
          <a:p>
            <a:r>
              <a:rPr lang="es-CO" dirty="0" smtClean="0"/>
              <a:t>Alejandra cocoma</a:t>
            </a:r>
          </a:p>
          <a:p>
            <a:endParaRPr lang="es-CO" dirty="0" smtClean="0"/>
          </a:p>
          <a:p>
            <a:r>
              <a:rPr lang="es-CO" dirty="0" smtClean="0"/>
              <a:t>Diana sanches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3635896" y="476672"/>
            <a:ext cx="18774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Game</a:t>
            </a:r>
            <a:endParaRPr lang="es-CO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4338" name="Picture 2" descr="http://mercigd.files.wordpress.com/2010/04/compu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189887"/>
            <a:ext cx="2016224" cy="17238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03040" y="1628800"/>
            <a:ext cx="8640960" cy="4525963"/>
          </a:xfrm>
        </p:spPr>
        <p:txBody>
          <a:bodyPr>
            <a:normAutofit/>
          </a:bodyPr>
          <a:lstStyle/>
          <a:p>
            <a:r>
              <a:rPr lang="es-CO" sz="1600" dirty="0" smtClean="0"/>
              <a:t>Cross    </a:t>
            </a:r>
            <a:r>
              <a:rPr lang="es-CO" sz="1600" dirty="0" smtClean="0"/>
              <a:t>                                           Down</a:t>
            </a:r>
          </a:p>
          <a:p>
            <a:pPr>
              <a:buNone/>
            </a:pPr>
            <a:r>
              <a:rPr lang="en-US" sz="1600" dirty="0" smtClean="0"/>
              <a:t>1.Question</a:t>
            </a:r>
            <a:r>
              <a:rPr lang="es-CO" sz="1600" dirty="0" smtClean="0"/>
              <a:t> in </a:t>
            </a:r>
            <a:r>
              <a:rPr lang="en-US" sz="1600" dirty="0" smtClean="0"/>
              <a:t>present                 2. question in present</a:t>
            </a:r>
          </a:p>
          <a:p>
            <a:pPr>
              <a:buNone/>
            </a:pPr>
            <a:r>
              <a:rPr lang="en-US" sz="1600" dirty="0" smtClean="0"/>
              <a:t>   simple  in plural                           </a:t>
            </a:r>
            <a:r>
              <a:rPr lang="en-US" sz="1600" dirty="0" smtClean="0"/>
              <a:t>simple </a:t>
            </a:r>
            <a:r>
              <a:rPr lang="en-US" sz="1600" dirty="0" smtClean="0"/>
              <a:t>singular                                                           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3.Question in present                 </a:t>
            </a:r>
            <a:r>
              <a:rPr lang="en-US" sz="1600" dirty="0" smtClean="0"/>
              <a:t>4. </a:t>
            </a:r>
            <a:r>
              <a:rPr lang="en-US" sz="1600" dirty="0" smtClean="0"/>
              <a:t> present that express </a:t>
            </a:r>
            <a:r>
              <a:rPr lang="en-US" sz="1600" dirty="0" smtClean="0"/>
              <a:t>the idea </a:t>
            </a:r>
            <a:r>
              <a:rPr lang="en-US" sz="1600" dirty="0" smtClean="0"/>
              <a:t>that</a:t>
            </a:r>
          </a:p>
          <a:p>
            <a:pPr>
              <a:buNone/>
            </a:pPr>
            <a:r>
              <a:rPr lang="en-US" sz="1600" dirty="0" smtClean="0"/>
              <a:t> Continuous in plural</a:t>
            </a:r>
            <a:r>
              <a:rPr lang="en-US" sz="1600" dirty="0" smtClean="0"/>
              <a:t> </a:t>
            </a:r>
            <a:r>
              <a:rPr lang="en-US" sz="1600" dirty="0" smtClean="0"/>
              <a:t>                    something is happening now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5. added to the verb </a:t>
            </a:r>
            <a:r>
              <a:rPr lang="en-US" sz="1600" dirty="0" smtClean="0"/>
              <a:t>in               </a:t>
            </a:r>
            <a:r>
              <a:rPr lang="en-US" sz="1600" dirty="0" smtClean="0"/>
              <a:t>6. </a:t>
            </a:r>
            <a:r>
              <a:rPr lang="en-US" sz="1600" dirty="0" smtClean="0"/>
              <a:t> person </a:t>
            </a:r>
            <a:r>
              <a:rPr lang="en-US" sz="1600" dirty="0" smtClean="0"/>
              <a:t>singular, add an "S" to the verb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present continuous</a:t>
            </a:r>
            <a:endParaRPr lang="es-CO" sz="16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91581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O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crossword</a:t>
            </a:r>
            <a:br>
              <a:rPr lang="es-CO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80601" y="0"/>
            <a:ext cx="491993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O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Present simple and</a:t>
            </a:r>
          </a:p>
          <a:p>
            <a:pPr algn="ctr"/>
            <a:r>
              <a:rPr lang="es-CO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continuous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861048"/>
            <a:ext cx="685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5157192"/>
            <a:ext cx="35242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6505575"/>
            <a:ext cx="10191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3328417" y="2368327"/>
            <a:ext cx="26955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3328417" y="5032623"/>
            <a:ext cx="26955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CuadroTexto"/>
          <p:cNvSpPr txBox="1"/>
          <p:nvPr/>
        </p:nvSpPr>
        <p:spPr>
          <a:xfrm>
            <a:off x="4499992" y="1700808"/>
            <a:ext cx="2744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/>
              <a:t>4</a:t>
            </a:r>
            <a:endParaRPr lang="es-CO" sz="11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067944" y="4221088"/>
            <a:ext cx="2744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/>
              <a:t>1</a:t>
            </a:r>
            <a:endParaRPr lang="es-CO" sz="11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5229200"/>
            <a:ext cx="216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/>
              <a:t>2</a:t>
            </a:r>
            <a:endParaRPr lang="es-CO" sz="11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5436096" y="6453336"/>
            <a:ext cx="216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/>
              <a:t>3</a:t>
            </a:r>
            <a:endParaRPr lang="es-CO" sz="1100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8024" y="4869160"/>
            <a:ext cx="6953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18 CuadroTexto"/>
          <p:cNvSpPr txBox="1"/>
          <p:nvPr/>
        </p:nvSpPr>
        <p:spPr>
          <a:xfrm>
            <a:off x="4427984" y="4869160"/>
            <a:ext cx="2744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/>
              <a:t>5</a:t>
            </a:r>
            <a:endParaRPr lang="es-CO" sz="1100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>
            <a:off x="4317851" y="4331221"/>
            <a:ext cx="4029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20 CuadroTexto"/>
          <p:cNvSpPr txBox="1"/>
          <p:nvPr/>
        </p:nvSpPr>
        <p:spPr>
          <a:xfrm>
            <a:off x="6084168" y="2492896"/>
            <a:ext cx="2744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/>
              <a:t>6</a:t>
            </a:r>
            <a:endParaRPr lang="es-CO" sz="1100" dirty="0"/>
          </a:p>
        </p:txBody>
      </p:sp>
      <p:sp>
        <p:nvSpPr>
          <p:cNvPr id="23" name="22 Rectángulo"/>
          <p:cNvSpPr/>
          <p:nvPr/>
        </p:nvSpPr>
        <p:spPr>
          <a:xfrm rot="19453643">
            <a:off x="213068" y="2301506"/>
            <a:ext cx="298299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routines</a:t>
            </a:r>
            <a:endParaRPr lang="es-CO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35" name="Picture 11" descr="http://www.voyaprenderingles.com/imagenes/canciones/rutinas_indic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71600" y="3501008"/>
            <a:ext cx="2215630" cy="1440160"/>
          </a:xfrm>
          <a:prstGeom prst="rect">
            <a:avLst/>
          </a:prstGeom>
          <a:noFill/>
        </p:spPr>
      </p:pic>
      <p:pic>
        <p:nvPicPr>
          <p:cNvPr id="1037" name="Picture 13" descr="http://www.carmenlu.com/first/grammar/PresentS&amp;C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60232" y="4221088"/>
            <a:ext cx="2090066" cy="1512168"/>
          </a:xfrm>
          <a:prstGeom prst="rect">
            <a:avLst/>
          </a:prstGeom>
          <a:noFill/>
        </p:spPr>
      </p:pic>
      <p:sp>
        <p:nvSpPr>
          <p:cNvPr id="26" name="25 Rectángulo"/>
          <p:cNvSpPr/>
          <p:nvPr/>
        </p:nvSpPr>
        <p:spPr>
          <a:xfrm rot="2284246">
            <a:off x="5322038" y="2803413"/>
            <a:ext cx="416011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Action</a:t>
            </a:r>
            <a:r>
              <a:rPr lang="es-ES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is happening in </a:t>
            </a:r>
            <a:r>
              <a:rPr lang="es-ES" sz="1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</a:t>
            </a:r>
            <a:r>
              <a:rPr lang="es-ES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sz="1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moment</a:t>
            </a:r>
            <a:endParaRPr lang="es-ES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4139952" y="3861048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D</a:t>
            </a:r>
            <a:endParaRPr lang="es-CO" dirty="0"/>
          </a:p>
        </p:txBody>
      </p:sp>
      <p:sp>
        <p:nvSpPr>
          <p:cNvPr id="28" name="27 CuadroTexto"/>
          <p:cNvSpPr txBox="1"/>
          <p:nvPr/>
        </p:nvSpPr>
        <p:spPr>
          <a:xfrm>
            <a:off x="4499992" y="3933056"/>
            <a:ext cx="325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O</a:t>
            </a:r>
            <a:endParaRPr lang="es-CO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499992" y="1196752"/>
            <a:ext cx="3600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P</a:t>
            </a:r>
          </a:p>
          <a:p>
            <a:r>
              <a:rPr lang="es-CO" dirty="0" smtClean="0"/>
              <a:t>R</a:t>
            </a:r>
          </a:p>
          <a:p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endParaRPr lang="es-CO" dirty="0"/>
          </a:p>
        </p:txBody>
      </p:sp>
      <p:sp>
        <p:nvSpPr>
          <p:cNvPr id="32" name="31 CuadroTexto"/>
          <p:cNvSpPr txBox="1"/>
          <p:nvPr/>
        </p:nvSpPr>
        <p:spPr>
          <a:xfrm>
            <a:off x="4499992" y="1916832"/>
            <a:ext cx="309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E</a:t>
            </a:r>
          </a:p>
          <a:p>
            <a:r>
              <a:rPr lang="es-CO" dirty="0"/>
              <a:t>S</a:t>
            </a:r>
          </a:p>
        </p:txBody>
      </p:sp>
      <p:sp>
        <p:nvSpPr>
          <p:cNvPr id="33" name="32 CuadroTexto"/>
          <p:cNvSpPr txBox="1"/>
          <p:nvPr/>
        </p:nvSpPr>
        <p:spPr>
          <a:xfrm>
            <a:off x="4499992" y="2636912"/>
            <a:ext cx="354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 smtClean="0"/>
          </a:p>
          <a:p>
            <a:r>
              <a:rPr lang="es-CO" dirty="0" smtClean="0"/>
              <a:t>N</a:t>
            </a:r>
          </a:p>
          <a:p>
            <a:r>
              <a:rPr lang="es-CO" dirty="0"/>
              <a:t>T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4499992" y="256490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E</a:t>
            </a:r>
            <a:endParaRPr lang="es-CO" dirty="0"/>
          </a:p>
        </p:txBody>
      </p:sp>
      <p:sp>
        <p:nvSpPr>
          <p:cNvPr id="35" name="34 CuadroTexto"/>
          <p:cNvSpPr txBox="1"/>
          <p:nvPr/>
        </p:nvSpPr>
        <p:spPr>
          <a:xfrm>
            <a:off x="4499992" y="3573016"/>
            <a:ext cx="344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C</a:t>
            </a:r>
            <a:endParaRPr lang="es-CO" dirty="0"/>
          </a:p>
        </p:txBody>
      </p:sp>
      <p:sp>
        <p:nvSpPr>
          <p:cNvPr id="36" name="35 CuadroTexto"/>
          <p:cNvSpPr txBox="1"/>
          <p:nvPr/>
        </p:nvSpPr>
        <p:spPr>
          <a:xfrm>
            <a:off x="4499992" y="4221088"/>
            <a:ext cx="354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N</a:t>
            </a:r>
          </a:p>
          <a:p>
            <a:r>
              <a:rPr lang="es-CO" dirty="0"/>
              <a:t>T</a:t>
            </a:r>
          </a:p>
        </p:txBody>
      </p:sp>
      <p:sp>
        <p:nvSpPr>
          <p:cNvPr id="37" name="36 CuadroTexto"/>
          <p:cNvSpPr txBox="1"/>
          <p:nvPr/>
        </p:nvSpPr>
        <p:spPr>
          <a:xfrm>
            <a:off x="4499992" y="4941168"/>
            <a:ext cx="354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I</a:t>
            </a:r>
          </a:p>
          <a:p>
            <a:r>
              <a:rPr lang="es-CO" dirty="0"/>
              <a:t>N</a:t>
            </a:r>
          </a:p>
        </p:txBody>
      </p:sp>
      <p:sp>
        <p:nvSpPr>
          <p:cNvPr id="38" name="37 CuadroTexto"/>
          <p:cNvSpPr txBox="1"/>
          <p:nvPr/>
        </p:nvSpPr>
        <p:spPr>
          <a:xfrm>
            <a:off x="4499992" y="5589240"/>
            <a:ext cx="364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U</a:t>
            </a:r>
          </a:p>
          <a:p>
            <a:r>
              <a:rPr lang="es-CO" dirty="0"/>
              <a:t>O</a:t>
            </a:r>
          </a:p>
        </p:txBody>
      </p:sp>
      <p:sp>
        <p:nvSpPr>
          <p:cNvPr id="39" name="38 CuadroTexto"/>
          <p:cNvSpPr txBox="1"/>
          <p:nvPr/>
        </p:nvSpPr>
        <p:spPr>
          <a:xfrm>
            <a:off x="4499992" y="6237312"/>
            <a:ext cx="344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U</a:t>
            </a:r>
            <a:endParaRPr lang="es-CO" dirty="0"/>
          </a:p>
        </p:txBody>
      </p:sp>
      <p:sp>
        <p:nvSpPr>
          <p:cNvPr id="40" name="39 CuadroTexto"/>
          <p:cNvSpPr txBox="1"/>
          <p:nvPr/>
        </p:nvSpPr>
        <p:spPr>
          <a:xfrm>
            <a:off x="4860032" y="486916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N G</a:t>
            </a:r>
            <a:endParaRPr lang="es-CO" dirty="0"/>
          </a:p>
        </p:txBody>
      </p:sp>
      <p:sp>
        <p:nvSpPr>
          <p:cNvPr id="41" name="40 CuadroTexto"/>
          <p:cNvSpPr txBox="1"/>
          <p:nvPr/>
        </p:nvSpPr>
        <p:spPr>
          <a:xfrm>
            <a:off x="5148064" y="5229200"/>
            <a:ext cx="364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D</a:t>
            </a:r>
          </a:p>
          <a:p>
            <a:r>
              <a:rPr lang="es-CO" dirty="0"/>
              <a:t>O</a:t>
            </a:r>
            <a:endParaRPr lang="es-CO" dirty="0" smtClean="0"/>
          </a:p>
        </p:txBody>
      </p:sp>
      <p:sp>
        <p:nvSpPr>
          <p:cNvPr id="42" name="41 CuadroTexto"/>
          <p:cNvSpPr txBox="1"/>
          <p:nvPr/>
        </p:nvSpPr>
        <p:spPr>
          <a:xfrm>
            <a:off x="5148064" y="5877272"/>
            <a:ext cx="309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E</a:t>
            </a:r>
          </a:p>
          <a:p>
            <a:r>
              <a:rPr lang="es-CO" dirty="0"/>
              <a:t>S</a:t>
            </a:r>
          </a:p>
        </p:txBody>
      </p:sp>
      <p:sp>
        <p:nvSpPr>
          <p:cNvPr id="43" name="42 CuadroTexto"/>
          <p:cNvSpPr txBox="1"/>
          <p:nvPr/>
        </p:nvSpPr>
        <p:spPr>
          <a:xfrm>
            <a:off x="5508104" y="6488668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A  R</a:t>
            </a:r>
            <a:endParaRPr lang="es-CO" dirty="0"/>
          </a:p>
        </p:txBody>
      </p:sp>
      <p:sp>
        <p:nvSpPr>
          <p:cNvPr id="44" name="43 CuadroTexto"/>
          <p:cNvSpPr txBox="1"/>
          <p:nvPr/>
        </p:nvSpPr>
        <p:spPr>
          <a:xfrm>
            <a:off x="6156176" y="6165304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l</a:t>
            </a:r>
            <a:endParaRPr lang="es-CO" dirty="0"/>
          </a:p>
        </p:txBody>
      </p:sp>
      <p:sp>
        <p:nvSpPr>
          <p:cNvPr id="45" name="44 CuadroTexto"/>
          <p:cNvSpPr txBox="1"/>
          <p:nvPr/>
        </p:nvSpPr>
        <p:spPr>
          <a:xfrm>
            <a:off x="6156176" y="2564904"/>
            <a:ext cx="330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P</a:t>
            </a:r>
          </a:p>
          <a:p>
            <a:r>
              <a:rPr lang="es-CO" dirty="0"/>
              <a:t>R</a:t>
            </a:r>
            <a:endParaRPr lang="es-CO" dirty="0" smtClean="0"/>
          </a:p>
        </p:txBody>
      </p:sp>
      <p:sp>
        <p:nvSpPr>
          <p:cNvPr id="46" name="45 CuadroTexto"/>
          <p:cNvSpPr txBox="1"/>
          <p:nvPr/>
        </p:nvSpPr>
        <p:spPr>
          <a:xfrm>
            <a:off x="6156176" y="3212976"/>
            <a:ext cx="309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E</a:t>
            </a:r>
          </a:p>
          <a:p>
            <a:r>
              <a:rPr lang="es-CO" dirty="0"/>
              <a:t>S</a:t>
            </a:r>
          </a:p>
        </p:txBody>
      </p:sp>
      <p:sp>
        <p:nvSpPr>
          <p:cNvPr id="47" name="46 CuadroTexto"/>
          <p:cNvSpPr txBox="1"/>
          <p:nvPr/>
        </p:nvSpPr>
        <p:spPr>
          <a:xfrm>
            <a:off x="6156176" y="3861048"/>
            <a:ext cx="354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E</a:t>
            </a:r>
          </a:p>
          <a:p>
            <a:r>
              <a:rPr lang="es-CO" dirty="0"/>
              <a:t>N</a:t>
            </a:r>
          </a:p>
        </p:txBody>
      </p:sp>
      <p:sp>
        <p:nvSpPr>
          <p:cNvPr id="48" name="47 CuadroTexto"/>
          <p:cNvSpPr txBox="1"/>
          <p:nvPr/>
        </p:nvSpPr>
        <p:spPr>
          <a:xfrm>
            <a:off x="6156176" y="4581128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T</a:t>
            </a:r>
          </a:p>
          <a:p>
            <a:r>
              <a:rPr lang="es-CO" dirty="0" smtClean="0"/>
              <a:t>S</a:t>
            </a:r>
            <a:endParaRPr lang="es-CO" dirty="0"/>
          </a:p>
        </p:txBody>
      </p:sp>
      <p:sp>
        <p:nvSpPr>
          <p:cNvPr id="49" name="48 CuadroTexto"/>
          <p:cNvSpPr txBox="1"/>
          <p:nvPr/>
        </p:nvSpPr>
        <p:spPr>
          <a:xfrm>
            <a:off x="6156176" y="5229200"/>
            <a:ext cx="383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I</a:t>
            </a:r>
            <a:endParaRPr lang="es-CO" dirty="0" smtClean="0"/>
          </a:p>
          <a:p>
            <a:r>
              <a:rPr lang="es-CO" dirty="0" smtClean="0"/>
              <a:t>M</a:t>
            </a:r>
            <a:endParaRPr lang="es-CO" dirty="0"/>
          </a:p>
        </p:txBody>
      </p:sp>
      <p:sp>
        <p:nvSpPr>
          <p:cNvPr id="50" name="49 CuadroTexto"/>
          <p:cNvSpPr txBox="1"/>
          <p:nvPr/>
        </p:nvSpPr>
        <p:spPr>
          <a:xfrm>
            <a:off x="6156176" y="580526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p</a:t>
            </a:r>
            <a:endParaRPr lang="es-CO" dirty="0"/>
          </a:p>
        </p:txBody>
      </p:sp>
      <p:sp>
        <p:nvSpPr>
          <p:cNvPr id="51" name="50 CuadroTexto"/>
          <p:cNvSpPr txBox="1"/>
          <p:nvPr/>
        </p:nvSpPr>
        <p:spPr>
          <a:xfrm>
            <a:off x="6156176" y="648866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E</a:t>
            </a:r>
            <a:endParaRPr lang="es-C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</TotalTime>
  <Words>120</Words>
  <Application>Microsoft Office PowerPoint</Application>
  <PresentationFormat>Presentación en pantalla (4:3)</PresentationFormat>
  <Paragraphs>68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Concurrencia</vt:lpstr>
      <vt:lpstr>Diapositiva 1</vt:lpstr>
      <vt:lpstr>crossword </vt:lpstr>
      <vt:lpstr>Diapositiva 3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www.intercambiosvirtuales.org</dc:creator>
  <cp:lastModifiedBy>www.intercambiosvirtuales.org</cp:lastModifiedBy>
  <cp:revision>11</cp:revision>
  <dcterms:created xsi:type="dcterms:W3CDTF">2012-04-11T19:30:10Z</dcterms:created>
  <dcterms:modified xsi:type="dcterms:W3CDTF">2012-04-11T21:09:39Z</dcterms:modified>
</cp:coreProperties>
</file>