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6" r:id="rId8"/>
    <p:sldId id="259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E853B5-C1A3-4DC5-9D36-3F18B44FD725}" type="datetimeFigureOut">
              <a:rPr lang="es-CO" smtClean="0"/>
              <a:pPr/>
              <a:t>12/04/2012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F35209-A499-4642-9EA7-6F3498294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53B5-C1A3-4DC5-9D36-3F18B44FD725}" type="datetimeFigureOut">
              <a:rPr lang="es-CO" smtClean="0"/>
              <a:pPr/>
              <a:t>12/04/2012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35209-A499-4642-9EA7-6F3498294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53B5-C1A3-4DC5-9D36-3F18B44FD725}" type="datetimeFigureOut">
              <a:rPr lang="es-CO" smtClean="0"/>
              <a:pPr/>
              <a:t>12/04/2012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35209-A499-4642-9EA7-6F3498294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53B5-C1A3-4DC5-9D36-3F18B44FD725}" type="datetimeFigureOut">
              <a:rPr lang="es-CO" smtClean="0"/>
              <a:pPr/>
              <a:t>12/04/2012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35209-A499-4642-9EA7-6F3498294023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53B5-C1A3-4DC5-9D36-3F18B44FD725}" type="datetimeFigureOut">
              <a:rPr lang="es-CO" smtClean="0"/>
              <a:pPr/>
              <a:t>12/04/2012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35209-A499-4642-9EA7-6F3498294023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53B5-C1A3-4DC5-9D36-3F18B44FD725}" type="datetimeFigureOut">
              <a:rPr lang="es-CO" smtClean="0"/>
              <a:pPr/>
              <a:t>12/04/2012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35209-A499-4642-9EA7-6F3498294023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53B5-C1A3-4DC5-9D36-3F18B44FD725}" type="datetimeFigureOut">
              <a:rPr lang="es-CO" smtClean="0"/>
              <a:pPr/>
              <a:t>12/04/2012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35209-A499-4642-9EA7-6F3498294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53B5-C1A3-4DC5-9D36-3F18B44FD725}" type="datetimeFigureOut">
              <a:rPr lang="es-CO" smtClean="0"/>
              <a:pPr/>
              <a:t>12/04/2012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35209-A499-4642-9EA7-6F3498294023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E853B5-C1A3-4DC5-9D36-3F18B44FD725}" type="datetimeFigureOut">
              <a:rPr lang="es-CO" smtClean="0"/>
              <a:pPr/>
              <a:t>12/04/2012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35209-A499-4642-9EA7-6F3498294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E853B5-C1A3-4DC5-9D36-3F18B44FD725}" type="datetimeFigureOut">
              <a:rPr lang="es-CO" smtClean="0"/>
              <a:pPr/>
              <a:t>12/04/2012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35209-A499-4642-9EA7-6F3498294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E853B5-C1A3-4DC5-9D36-3F18B44FD725}" type="datetimeFigureOut">
              <a:rPr lang="es-CO" smtClean="0"/>
              <a:pPr/>
              <a:t>12/04/2012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F35209-A499-4642-9EA7-6F3498294023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E853B5-C1A3-4DC5-9D36-3F18B44FD725}" type="datetimeFigureOut">
              <a:rPr lang="es-CO" smtClean="0"/>
              <a:pPr/>
              <a:t>12/04/2012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F35209-A499-4642-9EA7-6F349829402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1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slide" Target="slide8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6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slide" Target="slide4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" Target="slide6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10.png"/><Relationship Id="rId5" Type="http://schemas.openxmlformats.org/officeDocument/2006/relationships/slide" Target="slide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audio" Target="../media/audio3.wav"/><Relationship Id="rId7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8.jpeg"/><Relationship Id="rId5" Type="http://schemas.openxmlformats.org/officeDocument/2006/relationships/slide" Target="slide9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Present Simple and  Progressive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Laura Carolina León Gómez</a:t>
            </a:r>
          </a:p>
          <a:p>
            <a:r>
              <a:rPr lang="es-CO" dirty="0" smtClean="0"/>
              <a:t>10A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ublic\Pictures\incorrecto.jpe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5122" y="980728"/>
            <a:ext cx="5596050" cy="4896543"/>
          </a:xfrm>
          <a:prstGeom prst="rect">
            <a:avLst/>
          </a:prstGeom>
          <a:noFill/>
        </p:spPr>
      </p:pic>
      <p:pic>
        <p:nvPicPr>
          <p:cNvPr id="5" name="MS900075061[1].wav">
            <a:hlinkClick r:id="" action="ppaction://media"/>
          </p:cNvPr>
          <p:cNvPicPr>
            <a:picLocks noRot="1" noChangeAspect="1"/>
          </p:cNvPicPr>
          <p:nvPr>
            <a:wavAudioFile r:embed="rId1" name="MS900075061[1].wav"/>
          </p:nvPr>
        </p:nvPicPr>
        <p:blipFill>
          <a:blip r:embed="rId5" cstate="print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444208" y="60212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6" action="ppaction://hlinksldjump"/>
              </a:rPr>
              <a:t>Present </a:t>
            </a:r>
            <a:r>
              <a:rPr lang="es-CO" dirty="0" err="1" smtClean="0">
                <a:hlinkClick r:id="rId6" action="ppaction://hlinksldjump"/>
              </a:rPr>
              <a:t>progressive</a:t>
            </a:r>
            <a:endParaRPr lang="es-CO" dirty="0"/>
          </a:p>
        </p:txBody>
      </p:sp>
      <p:sp>
        <p:nvSpPr>
          <p:cNvPr id="7" name="6 Rectángulo"/>
          <p:cNvSpPr/>
          <p:nvPr/>
        </p:nvSpPr>
        <p:spPr>
          <a:xfrm>
            <a:off x="6516216" y="6309320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hlinkClick r:id="rId7" action="ppaction://hlinksldjump"/>
              </a:rPr>
              <a:t>Thanks</a:t>
            </a:r>
            <a:endParaRPr lang="es-CO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9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Public\Pictures\Nota--gracias-en-ingles-3176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0"/>
            <a:ext cx="5986260" cy="61926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99592" y="1628800"/>
            <a:ext cx="4402832" cy="452250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CO" dirty="0" smtClean="0">
                <a:hlinkClick r:id="rId2" action="ppaction://hlinksldjump"/>
              </a:rPr>
              <a:t>Present Simple</a:t>
            </a:r>
            <a:endParaRPr lang="es-CO" dirty="0" smtClean="0"/>
          </a:p>
          <a:p>
            <a:pPr>
              <a:buFont typeface="Wingdings" pitchFamily="2" charset="2"/>
              <a:buChar char="v"/>
            </a:pPr>
            <a:r>
              <a:rPr lang="es-CO" dirty="0" smtClean="0">
                <a:hlinkClick r:id="rId3" action="ppaction://hlinksldjump"/>
              </a:rPr>
              <a:t>Present </a:t>
            </a:r>
            <a:r>
              <a:rPr lang="es-CO" dirty="0" smtClean="0">
                <a:hlinkClick r:id="rId3" action="ppaction://hlinksldjump"/>
              </a:rPr>
              <a:t>Progressive</a:t>
            </a:r>
            <a:endParaRPr lang="es-CO" dirty="0" smtClean="0"/>
          </a:p>
          <a:p>
            <a:pPr>
              <a:buFont typeface="Wingdings" pitchFamily="2" charset="2"/>
              <a:buChar char="v"/>
            </a:pPr>
            <a:endParaRPr lang="es-CO" dirty="0" smtClean="0"/>
          </a:p>
          <a:p>
            <a:pPr>
              <a:buFont typeface="Wingdings" pitchFamily="2" charset="2"/>
              <a:buChar char="v"/>
            </a:pPr>
            <a:r>
              <a:rPr lang="es-CO" dirty="0" smtClean="0">
                <a:hlinkClick r:id="rId2" action="ppaction://hlinksldjump"/>
              </a:rPr>
              <a:t>Activity</a:t>
            </a:r>
            <a:endParaRPr lang="es-CO" dirty="0" smtClean="0"/>
          </a:p>
          <a:p>
            <a:pPr>
              <a:buFont typeface="Wingdings" pitchFamily="2" charset="2"/>
              <a:buChar char="v"/>
            </a:pPr>
            <a:r>
              <a:rPr lang="es-CO" dirty="0" smtClean="0">
                <a:hlinkClick r:id="rId4" action="ppaction://hlinksldjump"/>
              </a:rPr>
              <a:t>Present Simple</a:t>
            </a:r>
            <a:endParaRPr lang="es-CO" dirty="0" smtClean="0"/>
          </a:p>
          <a:p>
            <a:pPr>
              <a:buFont typeface="Wingdings" pitchFamily="2" charset="2"/>
              <a:buChar char="v"/>
            </a:pPr>
            <a:r>
              <a:rPr lang="es-CO" dirty="0" smtClean="0">
                <a:hlinkClick r:id="rId5" action="ppaction://hlinksldjump"/>
              </a:rPr>
              <a:t>Present Progressive</a:t>
            </a:r>
            <a:endParaRPr lang="es-CO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hlinkClick r:id="rId6" action="ppaction://hlinksldjump"/>
              </a:rPr>
              <a:t>Content</a:t>
            </a:r>
            <a:endParaRPr lang="es-CO" dirty="0"/>
          </a:p>
        </p:txBody>
      </p:sp>
      <p:pic>
        <p:nvPicPr>
          <p:cNvPr id="1027" name="Picture 3" descr="C:\Users\Public\Pictures\jajaj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2780928"/>
            <a:ext cx="2808312" cy="294936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Use to </a:t>
            </a:r>
            <a:r>
              <a:rPr lang="en-US" dirty="0" smtClean="0"/>
              <a:t>express</a:t>
            </a:r>
            <a:r>
              <a:rPr lang="es-CO" dirty="0" smtClean="0"/>
              <a:t> routines, habits, like or dislike</a:t>
            </a:r>
          </a:p>
          <a:p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Do      I                           Does      She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           You                                    He</a:t>
            </a:r>
          </a:p>
          <a:p>
            <a:pPr>
              <a:buNone/>
            </a:pPr>
            <a:r>
              <a:rPr lang="es-CO" dirty="0" smtClean="0"/>
              <a:t> </a:t>
            </a:r>
            <a:r>
              <a:rPr lang="es-CO" dirty="0" smtClean="0"/>
              <a:t>     They                                    It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We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hlinkClick r:id="rId2" action="ppaction://hlinksldjump"/>
              </a:rPr>
              <a:t>Present Simple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7884368" y="62373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2" action="ppaction://hlinksldjump"/>
              </a:rPr>
              <a:t>Activity</a:t>
            </a:r>
            <a:endParaRPr lang="es-CO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1475656" y="350100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971600" y="371703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1475656" y="371703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1259632" y="3717032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5940152" y="350100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5724128" y="3789040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5940152" y="371703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Public\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132856"/>
            <a:ext cx="1938214" cy="936104"/>
          </a:xfrm>
          <a:prstGeom prst="rect">
            <a:avLst/>
          </a:prstGeom>
          <a:noFill/>
        </p:spPr>
      </p:pic>
      <p:pic>
        <p:nvPicPr>
          <p:cNvPr id="23" name="Picture 4" descr="C:\Users\Public\Pictures\nn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132856"/>
            <a:ext cx="1893273" cy="112555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s-CO" dirty="0" smtClean="0"/>
              <a:t>Select  the correct form.</a:t>
            </a:r>
          </a:p>
          <a:p>
            <a:pPr marL="624078" indent="-514350">
              <a:buNone/>
            </a:pPr>
            <a:r>
              <a:rPr lang="es-CO" dirty="0" smtClean="0"/>
              <a:t>    </a:t>
            </a:r>
            <a:r>
              <a:rPr lang="es-CO" dirty="0" smtClean="0">
                <a:hlinkClick r:id="rId2" action="ppaction://hlinksldjump"/>
              </a:rPr>
              <a:t>Does </a:t>
            </a:r>
            <a:r>
              <a:rPr lang="es-CO" dirty="0" err="1" smtClean="0">
                <a:hlinkClick r:id="rId2" action="ppaction://hlinksldjump"/>
              </a:rPr>
              <a:t>we</a:t>
            </a:r>
            <a:r>
              <a:rPr lang="es-CO" dirty="0" smtClean="0">
                <a:hlinkClick r:id="rId2" action="ppaction://hlinksldjump"/>
              </a:rPr>
              <a:t> read a magazine?</a:t>
            </a:r>
            <a:endParaRPr lang="es-CO" dirty="0" smtClean="0"/>
          </a:p>
          <a:p>
            <a:pPr marL="624078" indent="-514350">
              <a:buNone/>
            </a:pPr>
            <a:r>
              <a:rPr lang="es-CO" dirty="0" smtClean="0"/>
              <a:t>    </a:t>
            </a:r>
            <a:r>
              <a:rPr lang="es-CO" dirty="0" smtClean="0">
                <a:hlinkClick r:id="rId2" action="ppaction://hlinksldjump"/>
              </a:rPr>
              <a:t>Do </a:t>
            </a:r>
            <a:r>
              <a:rPr lang="es-CO" dirty="0" err="1" smtClean="0">
                <a:hlinkClick r:id="rId2" action="ppaction://hlinksldjump"/>
              </a:rPr>
              <a:t>she</a:t>
            </a:r>
            <a:r>
              <a:rPr lang="es-CO" dirty="0" smtClean="0">
                <a:hlinkClick r:id="rId2" action="ppaction://hlinksldjump"/>
              </a:rPr>
              <a:t> a read a magazine</a:t>
            </a:r>
            <a:r>
              <a:rPr lang="es-CO" dirty="0" smtClean="0">
                <a:hlinkClick r:id="rId3" action="ppaction://hlinksldjump"/>
              </a:rPr>
              <a:t>?</a:t>
            </a:r>
            <a:endParaRPr lang="es-CO" dirty="0" smtClean="0"/>
          </a:p>
          <a:p>
            <a:pPr marL="624078" indent="-514350">
              <a:buNone/>
            </a:pPr>
            <a:r>
              <a:rPr lang="es-CO" dirty="0" smtClean="0"/>
              <a:t>    </a:t>
            </a:r>
            <a:r>
              <a:rPr lang="es-CO" dirty="0" smtClean="0">
                <a:hlinkClick r:id="rId4" action="ppaction://hlinksldjump"/>
              </a:rPr>
              <a:t>Does he read a magazine?</a:t>
            </a:r>
            <a:endParaRPr lang="es-CO" dirty="0" smtClean="0"/>
          </a:p>
          <a:p>
            <a:pPr marL="624078" indent="-514350">
              <a:buNone/>
            </a:pPr>
            <a:r>
              <a:rPr lang="es-CO" dirty="0" smtClean="0"/>
              <a:t>    </a:t>
            </a:r>
            <a:r>
              <a:rPr lang="es-CO" dirty="0" smtClean="0">
                <a:hlinkClick r:id="rId2" action="ppaction://hlinksldjump"/>
              </a:rPr>
              <a:t>Does I read a magazine?</a:t>
            </a:r>
            <a:endParaRPr lang="es-CO" dirty="0" smtClean="0"/>
          </a:p>
          <a:p>
            <a:pPr marL="624078" indent="-514350">
              <a:buNone/>
            </a:pPr>
            <a:r>
              <a:rPr lang="es-CO" dirty="0" smtClean="0"/>
              <a:t>Select  the correct form.</a:t>
            </a:r>
          </a:p>
          <a:p>
            <a:pPr marL="624078" indent="-514350">
              <a:buNone/>
            </a:pPr>
            <a:r>
              <a:rPr lang="es-CO" dirty="0" smtClean="0"/>
              <a:t>     </a:t>
            </a:r>
            <a:r>
              <a:rPr lang="es-CO" dirty="0" smtClean="0">
                <a:hlinkClick r:id="rId4" action="ppaction://hlinksldjump"/>
              </a:rPr>
              <a:t>He wakes up at 6:00 am</a:t>
            </a:r>
            <a:endParaRPr lang="es-CO" dirty="0" smtClean="0"/>
          </a:p>
          <a:p>
            <a:pPr marL="624078" indent="-514350">
              <a:buNone/>
            </a:pPr>
            <a:r>
              <a:rPr lang="es-CO" dirty="0" smtClean="0"/>
              <a:t>     </a:t>
            </a:r>
            <a:r>
              <a:rPr lang="es-CO" dirty="0" smtClean="0">
                <a:hlinkClick r:id="rId2" action="ppaction://hlinksldjump"/>
              </a:rPr>
              <a:t>We wakes up at 6:00 am</a:t>
            </a:r>
            <a:endParaRPr lang="es-CO" dirty="0" smtClean="0"/>
          </a:p>
          <a:p>
            <a:pPr marL="624078" indent="-514350">
              <a:buNone/>
            </a:pPr>
            <a:r>
              <a:rPr lang="es-CO" dirty="0" smtClean="0">
                <a:hlinkClick r:id="rId2" action="ppaction://hlinksldjump"/>
              </a:rPr>
              <a:t>     She wake up at 6:00 am</a:t>
            </a:r>
            <a:endParaRPr lang="es-CO" dirty="0" smtClean="0"/>
          </a:p>
          <a:p>
            <a:pPr marL="624078" indent="-514350">
              <a:buNone/>
            </a:pPr>
            <a:r>
              <a:rPr lang="es-CO" dirty="0" smtClean="0"/>
              <a:t>     </a:t>
            </a:r>
            <a:r>
              <a:rPr lang="es-CO" dirty="0" smtClean="0">
                <a:hlinkClick r:id="rId2" action="ppaction://hlinksldjump"/>
              </a:rPr>
              <a:t>They wake up at 6:00 am</a:t>
            </a:r>
            <a:endParaRPr lang="es-CO" dirty="0" smtClean="0"/>
          </a:p>
          <a:p>
            <a:pPr marL="624078" indent="-514350">
              <a:buNone/>
            </a:pP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hlinkClick r:id="rId3" action="ppaction://hlinksldjump"/>
              </a:rPr>
              <a:t>Present Simple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7415808" y="6309320"/>
            <a:ext cx="1476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5" action="ppaction://hlinksldjump"/>
              </a:rPr>
              <a:t>Content</a:t>
            </a:r>
            <a:endParaRPr lang="es-CO" dirty="0"/>
          </a:p>
        </p:txBody>
      </p:sp>
      <p:pic>
        <p:nvPicPr>
          <p:cNvPr id="8194" name="Picture 2" descr="C:\Users\Public\Pictures\nina-leyend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8705" y="1334364"/>
            <a:ext cx="2304256" cy="2437044"/>
          </a:xfrm>
          <a:prstGeom prst="rect">
            <a:avLst/>
          </a:prstGeom>
          <a:noFill/>
        </p:spPr>
      </p:pic>
      <p:pic>
        <p:nvPicPr>
          <p:cNvPr id="8195" name="Picture 3" descr="C:\Users\Public\Pictures\B6S0CALUA4WYCAMMCKGTCAHNS0HCCADSW19VCAZITLJSCA0B8QJ2CANVLOZ7CAUQ42XACAXXBH4TCA53Z2DDCAGRDKUTCA5WX777CA9Z62UZCA8MOUHHCAXXY021CANU61ZGCARHZILXCA4236F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4149080"/>
            <a:ext cx="2875546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Pictures\hih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1124744"/>
            <a:ext cx="4608512" cy="4608512"/>
          </a:xfrm>
          <a:prstGeom prst="rect">
            <a:avLst/>
          </a:prstGeom>
          <a:noFill/>
        </p:spPr>
      </p:pic>
      <p:pic>
        <p:nvPicPr>
          <p:cNvPr id="7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0" y="6641976"/>
            <a:ext cx="216024" cy="216024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7020272" y="6237312"/>
            <a:ext cx="1824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hlinkClick r:id="rId6" action="ppaction://hlinksldjump"/>
              </a:rPr>
              <a:t>Present simple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jij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764704"/>
            <a:ext cx="5040560" cy="504056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7092280" y="6237312"/>
            <a:ext cx="1824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hlinkClick r:id="rId5" action="ppaction://hlinksldjump"/>
              </a:rPr>
              <a:t>Present simple</a:t>
            </a:r>
            <a:endParaRPr lang="es-CO" dirty="0"/>
          </a:p>
        </p:txBody>
      </p:sp>
      <p:pic>
        <p:nvPicPr>
          <p:cNvPr id="7" name="MS900075061[1].wav">
            <a:hlinkClick r:id="" action="ppaction://media"/>
          </p:cNvPr>
          <p:cNvPicPr>
            <a:picLocks noRot="1" noChangeAspect="1"/>
          </p:cNvPicPr>
          <p:nvPr>
            <a:wavAudioFile r:embed="rId1" name="MS900075061[1].wav"/>
          </p:nvPr>
        </p:nvPicPr>
        <p:blipFill>
          <a:blip r:embed="rId6" cstate="print"/>
          <a:stretch>
            <a:fillRect/>
          </a:stretch>
        </p:blipFill>
        <p:spPr>
          <a:xfrm>
            <a:off x="683568" y="6553200"/>
            <a:ext cx="304800" cy="304800"/>
          </a:xfrm>
          <a:prstGeom prst="rect">
            <a:avLst/>
          </a:prstGeom>
        </p:spPr>
      </p:pic>
      <p:pic>
        <p:nvPicPr>
          <p:cNvPr id="8" name="MS900075061[1].wav">
            <a:hlinkClick r:id="" action="ppaction://media"/>
          </p:cNvPr>
          <p:cNvPicPr>
            <a:picLocks noRot="1" noChangeAspect="1"/>
          </p:cNvPicPr>
          <p:nvPr>
            <a:wavAudioFile r:embed="rId1" name="MS900075061[1].wav"/>
          </p:nvPr>
        </p:nvPicPr>
        <p:blipFill>
          <a:blip r:embed="rId7" cstate="print"/>
          <a:stretch>
            <a:fillRect/>
          </a:stretch>
        </p:blipFill>
        <p:spPr>
          <a:xfrm>
            <a:off x="323528" y="6553200"/>
            <a:ext cx="304800" cy="304800"/>
          </a:xfrm>
          <a:prstGeom prst="rect">
            <a:avLst/>
          </a:prstGeom>
        </p:spPr>
      </p:pic>
      <p:pic>
        <p:nvPicPr>
          <p:cNvPr id="9" name="MS900075061[1].wav">
            <a:hlinkClick r:id="" action="ppaction://media"/>
          </p:cNvPr>
          <p:cNvPicPr>
            <a:picLocks noRot="1" noChangeAspect="1"/>
          </p:cNvPicPr>
          <p:nvPr>
            <a:wavAudioFile r:embed="rId1" name="MS900075061[1].wav"/>
          </p:nvPr>
        </p:nvPicPr>
        <p:blipFill>
          <a:blip r:embed="rId8" cstate="print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9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539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539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Use the actions is happenig in the moment in which you are talking.</a:t>
            </a:r>
          </a:p>
          <a:p>
            <a:endParaRPr lang="es-CO" dirty="0" smtClean="0"/>
          </a:p>
          <a:p>
            <a:endParaRPr lang="es-CO" dirty="0" smtClean="0"/>
          </a:p>
          <a:p>
            <a:pPr>
              <a:buNone/>
            </a:pPr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Am                  Is     He          Are      You</a:t>
            </a:r>
          </a:p>
          <a:p>
            <a:pPr>
              <a:buNone/>
            </a:pPr>
            <a:r>
              <a:rPr lang="es-CO" dirty="0" smtClean="0"/>
              <a:t>    I                          She                    We</a:t>
            </a:r>
          </a:p>
          <a:p>
            <a:pPr>
              <a:buNone/>
            </a:pPr>
            <a:r>
              <a:rPr lang="es-CO" dirty="0" smtClean="0"/>
              <a:t> </a:t>
            </a:r>
            <a:r>
              <a:rPr lang="es-CO" dirty="0" smtClean="0"/>
              <a:t>                           It                       They</a:t>
            </a: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hlinkClick r:id="rId2" action="ppaction://hlinksldjump"/>
              </a:rPr>
              <a:t>Present Progressive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7884368" y="6237312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hlinkClick r:id="rId2" action="ppaction://hlinksldjump"/>
              </a:rPr>
              <a:t>Activity</a:t>
            </a:r>
            <a:endParaRPr lang="es-CO" dirty="0"/>
          </a:p>
        </p:txBody>
      </p:sp>
      <p:sp>
        <p:nvSpPr>
          <p:cNvPr id="5" name="4 Flecha curvada hacia abajo"/>
          <p:cNvSpPr/>
          <p:nvPr/>
        </p:nvSpPr>
        <p:spPr>
          <a:xfrm rot="5400000">
            <a:off x="1511660" y="4473116"/>
            <a:ext cx="540060" cy="3240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6372200" y="443711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3707904" y="4581128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3563888" y="4581128"/>
            <a:ext cx="14401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3707904" y="443711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6372200" y="4581128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6228184" y="4581128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Public\Pictures\corr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348880"/>
            <a:ext cx="1365126" cy="1694072"/>
          </a:xfrm>
          <a:prstGeom prst="rect">
            <a:avLst/>
          </a:prstGeom>
          <a:noFill/>
        </p:spPr>
      </p:pic>
      <p:pic>
        <p:nvPicPr>
          <p:cNvPr id="23" name="Picture 3" descr="C:\Users\Public\Pictures\contenidos_alimento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276872"/>
            <a:ext cx="1512168" cy="181301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52528"/>
          </a:xfrm>
        </p:spPr>
        <p:txBody>
          <a:bodyPr/>
          <a:lstStyle/>
          <a:p>
            <a:r>
              <a:rPr lang="es-CO" dirty="0" smtClean="0"/>
              <a:t>Select  the correct form.</a:t>
            </a:r>
          </a:p>
          <a:p>
            <a:pPr>
              <a:buNone/>
            </a:pPr>
            <a:r>
              <a:rPr lang="es-CO" dirty="0" smtClean="0"/>
              <a:t>   </a:t>
            </a:r>
            <a:r>
              <a:rPr lang="es-CO" dirty="0" smtClean="0">
                <a:hlinkClick r:id="rId2" action="ppaction://hlinksldjump"/>
              </a:rPr>
              <a:t>Are I play in the park?</a:t>
            </a:r>
            <a:r>
              <a:rPr lang="es-CO" dirty="0" smtClean="0">
                <a:hlinkClick r:id="rId2" action="ppaction://hlinksldjump"/>
              </a:rPr>
              <a:t> </a:t>
            </a:r>
            <a:r>
              <a:rPr lang="es-CO" dirty="0" smtClean="0"/>
              <a:t>                     </a:t>
            </a:r>
          </a:p>
          <a:p>
            <a:pPr>
              <a:buNone/>
            </a:pPr>
            <a:r>
              <a:rPr lang="es-CO" dirty="0" smtClean="0"/>
              <a:t>   </a:t>
            </a:r>
            <a:r>
              <a:rPr lang="es-CO" dirty="0" smtClean="0">
                <a:hlinkClick r:id="rId2" action="ppaction://hlinksldjump"/>
              </a:rPr>
              <a:t>Is </a:t>
            </a:r>
            <a:r>
              <a:rPr lang="es-CO" dirty="0" err="1" smtClean="0">
                <a:hlinkClick r:id="rId2" action="ppaction://hlinksldjump"/>
              </a:rPr>
              <a:t>we</a:t>
            </a:r>
            <a:r>
              <a:rPr lang="es-CO" dirty="0" smtClean="0">
                <a:hlinkClick r:id="rId2" action="ppaction://hlinksldjump"/>
              </a:rPr>
              <a:t> plaing in the park?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   </a:t>
            </a:r>
            <a:r>
              <a:rPr lang="es-CO" dirty="0" smtClean="0">
                <a:hlinkClick r:id="rId3" action="ppaction://hlinksldjump"/>
              </a:rPr>
              <a:t>Am I playing in the park?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   </a:t>
            </a:r>
            <a:r>
              <a:rPr lang="es-CO" dirty="0" smtClean="0">
                <a:hlinkClick r:id="rId2" action="ppaction://hlinksldjump"/>
              </a:rPr>
              <a:t>Am you playing in the park?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  Select  the correct form.</a:t>
            </a:r>
          </a:p>
          <a:p>
            <a:pPr>
              <a:buNone/>
            </a:pPr>
            <a:r>
              <a:rPr lang="es-CO" dirty="0" smtClean="0"/>
              <a:t>   </a:t>
            </a:r>
            <a:r>
              <a:rPr lang="es-CO" dirty="0" smtClean="0">
                <a:hlinkClick r:id="rId2" action="ppaction://hlinksldjump"/>
              </a:rPr>
              <a:t>The theacher are speakying Spanish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   </a:t>
            </a:r>
            <a:r>
              <a:rPr lang="es-CO" dirty="0" smtClean="0">
                <a:hlinkClick r:id="rId3" action="ppaction://hlinksldjump"/>
              </a:rPr>
              <a:t>The theacher is speaking Spanish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   </a:t>
            </a:r>
            <a:r>
              <a:rPr lang="es-CO" dirty="0" smtClean="0">
                <a:hlinkClick r:id="rId2" action="ppaction://hlinksldjump"/>
              </a:rPr>
              <a:t>The theacher are speaky Spanish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   </a:t>
            </a:r>
            <a:r>
              <a:rPr lang="es-CO" dirty="0" smtClean="0">
                <a:hlinkClick r:id="rId2" action="ppaction://hlinksldjump"/>
              </a:rPr>
              <a:t>The theacher is speakying Spanish</a:t>
            </a: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hlinkClick r:id="rId4" action="ppaction://hlinksldjump"/>
              </a:rPr>
              <a:t>Present Progressive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7308304" y="6237312"/>
            <a:ext cx="1476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4" action="ppaction://hlinksldjump"/>
              </a:rPr>
              <a:t>Content</a:t>
            </a:r>
            <a:endParaRPr lang="es-CO" dirty="0"/>
          </a:p>
        </p:txBody>
      </p:sp>
      <p:pic>
        <p:nvPicPr>
          <p:cNvPr id="7" name="Picture 2" descr="C:\Users\Public\Pictures\6550495-campo-paisaje-de-dibujos-animados-objetos-aislado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58542">
            <a:off x="5915001" y="1636617"/>
            <a:ext cx="2010242" cy="1633322"/>
          </a:xfrm>
          <a:prstGeom prst="rect">
            <a:avLst/>
          </a:prstGeom>
          <a:noFill/>
        </p:spPr>
      </p:pic>
      <p:pic>
        <p:nvPicPr>
          <p:cNvPr id="8" name="Picture 3" descr="C:\Users\Public\Pictures\5609793-elementos-de-la-escuela-objetos-vectoriales-y-de-dibujos-animad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01084">
            <a:off x="7070640" y="4213378"/>
            <a:ext cx="1713938" cy="16753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123" name="Picture 3" descr="C:\Users\Public\Pictures\simbolo_bien_1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692696"/>
            <a:ext cx="6555547" cy="491229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6444208" y="61653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7" action="ppaction://hlinksldjump"/>
              </a:rPr>
              <a:t>Present </a:t>
            </a:r>
            <a:r>
              <a:rPr lang="es-CO" dirty="0" err="1" smtClean="0">
                <a:hlinkClick r:id="rId7" action="ppaction://hlinksldjump"/>
              </a:rPr>
              <a:t>progressive</a:t>
            </a:r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6444208" y="64886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hlinkClick r:id="rId8" action="ppaction://hlinksldjump"/>
              </a:rPr>
              <a:t>Thanks</a:t>
            </a:r>
            <a:endParaRPr lang="es-CO" dirty="0"/>
          </a:p>
        </p:txBody>
      </p:sp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222</Words>
  <Application>Microsoft Office PowerPoint</Application>
  <PresentationFormat>Presentación en pantalla (4:3)</PresentationFormat>
  <Paragraphs>60</Paragraphs>
  <Slides>11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Concurrencia</vt:lpstr>
      <vt:lpstr>Present Simple and  Progressive</vt:lpstr>
      <vt:lpstr>Content</vt:lpstr>
      <vt:lpstr>Present Simple</vt:lpstr>
      <vt:lpstr>Present Simple</vt:lpstr>
      <vt:lpstr>Diapositiva 5</vt:lpstr>
      <vt:lpstr>Diapositiva 6</vt:lpstr>
      <vt:lpstr>Present Progressive</vt:lpstr>
      <vt:lpstr>Present Progressive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and  Progressive</dc:title>
  <dc:creator>laura</dc:creator>
  <cp:lastModifiedBy>laura</cp:lastModifiedBy>
  <cp:revision>21</cp:revision>
  <dcterms:created xsi:type="dcterms:W3CDTF">2012-04-12T04:20:50Z</dcterms:created>
  <dcterms:modified xsi:type="dcterms:W3CDTF">2012-04-13T01:43:12Z</dcterms:modified>
</cp:coreProperties>
</file>