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081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727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329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34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506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286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7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22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635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593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0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F837-586D-4513-8884-B9E0E3A81868}" type="datetimeFigureOut">
              <a:rPr lang="es-CO" smtClean="0"/>
              <a:t>12/04/2012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7DEA4-2AA2-4891-B587-DB46E9599C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601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779912" y="4293096"/>
            <a:ext cx="4877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Laura Vélez c. 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64637" y="5216426"/>
            <a:ext cx="43079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48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DIANA FUENTES</a:t>
            </a:r>
            <a:endParaRPr lang="es-ES" sz="48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683" y="1124744"/>
            <a:ext cx="8640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PHOTOCOPIES FOR PRESENTS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486950" y="2569867"/>
            <a:ext cx="616949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80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game</a:t>
            </a:r>
            <a:endParaRPr lang="en-US" sz="80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http://www.sacapiojo.com/wp-content/uploads/2012/02/exit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41" y="2708920"/>
            <a:ext cx="3237053" cy="274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4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caleras y serpien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0" r="-4091"/>
          <a:stretch/>
        </p:blipFill>
        <p:spPr bwMode="auto">
          <a:xfrm>
            <a:off x="-1" y="0"/>
            <a:ext cx="951807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RDIQSBaVVmMk7AtK7ldsye0JxfKVwnVc9zTaIGTPeX0CxbRIJ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020508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t0.gstatic.com/images?q=tbn:ANd9GcRDIQSBaVVmMk7AtK7ldsye0JxfKVwnVc9zTaIGTPeX0CxbRIJ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4581128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0.gstatic.com/images?q=tbn:ANd9GcRDIQSBaVVmMk7AtK7ldsye0JxfKVwnVc9zTaIGTPeX0CxbRIJ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862" y="3789040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0.gstatic.com/images?q=tbn:ANd9GcRDIQSBaVVmMk7AtK7ldsye0JxfKVwnVc9zTaIGTPeX0CxbRIJ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1396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3.gstatic.com/images?q=tbn:ANd9GcQHNP6KgNI2mRzhm6wSelRlEkjOhtcQzwfaJdfrLufk0PrGrUgOE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t3.gstatic.com/images?q=tbn:ANd9GcQHNP6KgNI2mRzhm6wSelRlEkjOhtcQzwfaJdfrLufk0PrGrUgOE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6632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3.gstatic.com/images?q=tbn:ANd9GcQHNP6KgNI2mRzhm6wSelRlEkjOhtcQzwfaJdfrLufk0PrGrUgOE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826" y="5949280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t3.gstatic.com/images?q=tbn:ANd9GcQHNP6KgNI2mRzhm6wSelRlEkjOhtcQzwfaJdfrLufk0PrGrUgOE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460" y="4581128"/>
            <a:ext cx="459464" cy="4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34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t0.gstatic.com/images?q=tbn:ANd9GcRDIQSBaVVmMk7AtK7ldsye0JxfKVwnVc9zTaIGTPeX0CxbRIJ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45" y="166609"/>
            <a:ext cx="519545" cy="49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254463" y="305467"/>
            <a:ext cx="267452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PRESENT PROGRESSIVE </a:t>
            </a:r>
            <a:endParaRPr lang="es-E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4" descr="http://www.vootar.com/imgs/elementos/1239032331_Escaleras%20y%20serpient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21" t="8889" r="26515" b="80000"/>
          <a:stretch/>
        </p:blipFill>
        <p:spPr bwMode="auto">
          <a:xfrm>
            <a:off x="502410" y="5818857"/>
            <a:ext cx="103909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vootar.com/imgs/elementos/1239032331_Escaleras%20y%20serpient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4" t="30832" r="25752" b="57809"/>
          <a:stretch/>
        </p:blipFill>
        <p:spPr bwMode="auto">
          <a:xfrm>
            <a:off x="5044092" y="5867831"/>
            <a:ext cx="1122218" cy="77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6211012" y="5986354"/>
            <a:ext cx="27108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LOSE A TURN</a:t>
            </a:r>
            <a:endParaRPr lang="es-E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563124" y="5717149"/>
            <a:ext cx="334554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THROW THE DICE AGAIN </a:t>
            </a:r>
            <a:endParaRPr lang="es-ES" sz="3200" b="1" cap="none" spc="0" dirty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3528" y="656915"/>
            <a:ext cx="3960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s-CO" dirty="0" smtClean="0"/>
              <a:t>¿</a:t>
            </a:r>
            <a:r>
              <a:rPr lang="es-CO" dirty="0" err="1" smtClean="0"/>
              <a:t>Which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use of  P</a:t>
            </a:r>
            <a:r>
              <a:rPr lang="en-US" dirty="0" smtClean="0"/>
              <a:t>resent Progressive?</a:t>
            </a:r>
          </a:p>
          <a:p>
            <a:pPr marL="342900" indent="-342900" algn="ctr">
              <a:buAutoNum type="arabicPeriod"/>
            </a:pPr>
            <a:r>
              <a:rPr lang="en-US" dirty="0" smtClean="0"/>
              <a:t>¿Which</a:t>
            </a:r>
            <a:r>
              <a:rPr lang="en-US" dirty="0"/>
              <a:t> is the structure of</a:t>
            </a:r>
            <a:r>
              <a:rPr lang="en-US" dirty="0" smtClean="0"/>
              <a:t> Present Progressive in </a:t>
            </a:r>
            <a:r>
              <a:rPr lang="es-CO" dirty="0" smtClean="0"/>
              <a:t>a</a:t>
            </a:r>
            <a:r>
              <a:rPr lang="es-CO" dirty="0"/>
              <a:t> positive </a:t>
            </a:r>
            <a:r>
              <a:rPr lang="es-CO" dirty="0" err="1" smtClean="0"/>
              <a:t>form</a:t>
            </a:r>
            <a:r>
              <a:rPr lang="en-US" dirty="0" smtClean="0"/>
              <a:t> ?</a:t>
            </a:r>
          </a:p>
          <a:p>
            <a:pPr marL="342900" indent="-342900" algn="ctr">
              <a:buAutoNum type="arabicPeriod"/>
            </a:pPr>
            <a:r>
              <a:rPr lang="es-CO" dirty="0" smtClean="0"/>
              <a:t>¿ </a:t>
            </a:r>
            <a:r>
              <a:rPr lang="en-US" dirty="0" smtClean="0"/>
              <a:t>What </a:t>
            </a:r>
            <a:r>
              <a:rPr lang="en-US" dirty="0"/>
              <a:t>way should be the verb in present progressive?</a:t>
            </a:r>
            <a:r>
              <a:rPr lang="es-CO" dirty="0" smtClean="0"/>
              <a:t>  </a:t>
            </a:r>
          </a:p>
          <a:p>
            <a:pPr marL="342900" indent="-342900" algn="ctr">
              <a:buFontTx/>
              <a:buAutoNum type="arabicPeriod"/>
            </a:pPr>
            <a:r>
              <a:rPr lang="en-US" dirty="0" smtClean="0"/>
              <a:t>¿Which is the structure of Present Progressive in </a:t>
            </a:r>
            <a:r>
              <a:rPr lang="es-CO" dirty="0" err="1" smtClean="0"/>
              <a:t>negative</a:t>
            </a:r>
            <a:r>
              <a:rPr lang="es-CO" dirty="0" smtClean="0"/>
              <a:t> </a:t>
            </a:r>
            <a:r>
              <a:rPr lang="es-CO" dirty="0" err="1" smtClean="0"/>
              <a:t>form</a:t>
            </a:r>
            <a:r>
              <a:rPr lang="en-US" dirty="0" smtClean="0"/>
              <a:t> ?</a:t>
            </a:r>
          </a:p>
          <a:p>
            <a:pPr algn="ctr"/>
            <a:endParaRPr lang="es-CO" b="1" i="1" dirty="0"/>
          </a:p>
          <a:p>
            <a:pPr algn="ctr"/>
            <a:r>
              <a:rPr lang="es-CO" b="1" i="1" dirty="0" err="1" smtClean="0"/>
              <a:t>Answers</a:t>
            </a:r>
            <a:r>
              <a:rPr lang="es-CO" b="1" i="1" dirty="0" smtClean="0"/>
              <a:t>:</a:t>
            </a:r>
          </a:p>
          <a:p>
            <a:pPr marL="342900" indent="-342900" algn="ctr">
              <a:buAutoNum type="arabicPeriod"/>
            </a:pP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action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happening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moment</a:t>
            </a:r>
            <a:r>
              <a:rPr lang="es-CO" dirty="0" smtClean="0"/>
              <a:t> in </a:t>
            </a:r>
            <a:r>
              <a:rPr lang="es-CO" dirty="0" err="1" smtClean="0"/>
              <a:t>which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are </a:t>
            </a:r>
            <a:r>
              <a:rPr lang="es-CO" dirty="0" err="1" smtClean="0"/>
              <a:t>toking</a:t>
            </a:r>
            <a:r>
              <a:rPr lang="es-CO" dirty="0" smtClean="0"/>
              <a:t>.</a:t>
            </a:r>
          </a:p>
          <a:p>
            <a:pPr marL="342900" indent="-342900" algn="ctr">
              <a:buAutoNum type="arabicPeriod"/>
            </a:pPr>
            <a:r>
              <a:rPr lang="es-CO" dirty="0" err="1" smtClean="0"/>
              <a:t>Subject+to</a:t>
            </a:r>
            <a:r>
              <a:rPr lang="es-CO" dirty="0" smtClean="0"/>
              <a:t> be </a:t>
            </a:r>
            <a:r>
              <a:rPr lang="es-CO" dirty="0" err="1" smtClean="0"/>
              <a:t>verb</a:t>
            </a:r>
            <a:r>
              <a:rPr lang="es-CO" dirty="0" smtClean="0"/>
              <a:t> (</a:t>
            </a:r>
            <a:r>
              <a:rPr lang="es-CO" dirty="0" err="1" smtClean="0"/>
              <a:t>present</a:t>
            </a:r>
            <a:r>
              <a:rPr lang="es-CO" dirty="0" smtClean="0"/>
              <a:t>)+ </a:t>
            </a:r>
            <a:r>
              <a:rPr lang="es-CO" dirty="0" err="1" smtClean="0"/>
              <a:t>verb+ing+complement</a:t>
            </a:r>
            <a:r>
              <a:rPr lang="es-CO" dirty="0" smtClean="0"/>
              <a:t>.</a:t>
            </a:r>
          </a:p>
          <a:p>
            <a:pPr marL="342900" indent="-342900" algn="ctr">
              <a:buAutoNum type="arabicPeriod"/>
            </a:pPr>
            <a:r>
              <a:rPr lang="es-CO" dirty="0" smtClean="0"/>
              <a:t> </a:t>
            </a:r>
            <a:r>
              <a:rPr lang="es-CO" dirty="0" err="1" smtClean="0"/>
              <a:t>Verb</a:t>
            </a:r>
            <a:r>
              <a:rPr lang="es-CO" dirty="0" smtClean="0"/>
              <a:t> in </a:t>
            </a:r>
            <a:r>
              <a:rPr lang="es-CO" dirty="0" err="1" smtClean="0"/>
              <a:t>present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ing.</a:t>
            </a:r>
          </a:p>
          <a:p>
            <a:pPr marL="342900" indent="-342900" algn="ctr">
              <a:buAutoNum type="arabicPeriod"/>
            </a:pPr>
            <a:r>
              <a:rPr lang="es-CO" dirty="0"/>
              <a:t> </a:t>
            </a:r>
            <a:r>
              <a:rPr lang="es-CO" dirty="0" err="1" smtClean="0"/>
              <a:t>Subject+to</a:t>
            </a:r>
            <a:r>
              <a:rPr lang="es-CO" dirty="0" smtClean="0"/>
              <a:t> be </a:t>
            </a:r>
            <a:r>
              <a:rPr lang="es-CO" dirty="0" err="1" smtClean="0"/>
              <a:t>verb</a:t>
            </a:r>
            <a:r>
              <a:rPr lang="es-CO" dirty="0" smtClean="0"/>
              <a:t> in </a:t>
            </a:r>
            <a:r>
              <a:rPr lang="es-CO" dirty="0" err="1" smtClean="0"/>
              <a:t>negative</a:t>
            </a:r>
            <a:r>
              <a:rPr lang="es-CO" dirty="0" smtClean="0"/>
              <a:t> </a:t>
            </a:r>
            <a:r>
              <a:rPr lang="es-CO" dirty="0" err="1" smtClean="0"/>
              <a:t>form+principal</a:t>
            </a:r>
            <a:r>
              <a:rPr lang="es-CO" dirty="0"/>
              <a:t> </a:t>
            </a:r>
            <a:r>
              <a:rPr lang="es-CO" dirty="0" err="1" smtClean="0"/>
              <a:t>verb</a:t>
            </a:r>
            <a:r>
              <a:rPr lang="es-CO" dirty="0" smtClean="0"/>
              <a:t>+ </a:t>
            </a:r>
            <a:r>
              <a:rPr lang="es-CO" dirty="0" err="1" smtClean="0"/>
              <a:t>ing+complemet</a:t>
            </a:r>
            <a:r>
              <a:rPr lang="es-CO" dirty="0" smtClean="0"/>
              <a:t>.</a:t>
            </a:r>
            <a:endParaRPr lang="en-US" dirty="0" smtClean="0"/>
          </a:p>
          <a:p>
            <a:pPr algn="just"/>
            <a:endParaRPr lang="en-US" dirty="0" smtClean="0"/>
          </a:p>
          <a:p>
            <a:pPr marL="342900" indent="-342900">
              <a:buAutoNum type="arabicPeriod"/>
            </a:pPr>
            <a:endParaRPr lang="es-CO" dirty="0"/>
          </a:p>
        </p:txBody>
      </p:sp>
      <p:pic>
        <p:nvPicPr>
          <p:cNvPr id="12" name="Picture 6" descr="http://t3.gstatic.com/images?q=tbn:ANd9GcQHNP6KgNI2mRzhm6wSelRlEkjOhtcQzwfaJdfrLufk0PrGrUgOEQ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25" y="215271"/>
            <a:ext cx="563676" cy="49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5940152" y="285211"/>
            <a:ext cx="201622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PRESENT SIMPLE</a:t>
            </a:r>
            <a:endParaRPr lang="es-E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61443" y="732229"/>
            <a:ext cx="39604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1.  ¿Which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n-US" dirty="0" smtClean="0"/>
              <a:t>structure of Present Simple in </a:t>
            </a:r>
            <a:r>
              <a:rPr lang="es-CO" dirty="0" smtClean="0"/>
              <a:t>a </a:t>
            </a:r>
            <a:r>
              <a:rPr lang="es-CO" dirty="0" err="1" smtClean="0"/>
              <a:t>negative</a:t>
            </a:r>
            <a:r>
              <a:rPr lang="es-CO" dirty="0" smtClean="0"/>
              <a:t> </a:t>
            </a:r>
            <a:r>
              <a:rPr lang="es-CO" dirty="0" err="1" smtClean="0"/>
              <a:t>form</a:t>
            </a:r>
            <a:r>
              <a:rPr lang="en-US" dirty="0" smtClean="0"/>
              <a:t>?</a:t>
            </a:r>
          </a:p>
          <a:p>
            <a:pPr marL="342900" indent="-342900" algn="ctr">
              <a:buAutoNum type="arabicPeriod" startAt="2"/>
            </a:pPr>
            <a:r>
              <a:rPr lang="es-CO" dirty="0" smtClean="0"/>
              <a:t>¿</a:t>
            </a:r>
            <a:r>
              <a:rPr lang="en-US" dirty="0" smtClean="0"/>
              <a:t>Which </a:t>
            </a:r>
            <a:r>
              <a:rPr lang="en-US" dirty="0"/>
              <a:t>is the auxiliary </a:t>
            </a:r>
            <a:r>
              <a:rPr lang="en-US" dirty="0" smtClean="0"/>
              <a:t>verb?</a:t>
            </a:r>
          </a:p>
          <a:p>
            <a:pPr marL="342900" indent="-342900" algn="ctr">
              <a:buAutoNum type="arabicPeriod" startAt="2"/>
            </a:pPr>
            <a:r>
              <a:rPr lang="en-US" dirty="0" smtClean="0"/>
              <a:t>When the sentences are in positive form ¿What happens to be verbs (he, she and it)?</a:t>
            </a:r>
          </a:p>
          <a:p>
            <a:pPr marL="342900" indent="-342900" algn="ctr">
              <a:buFontTx/>
              <a:buAutoNum type="arabicPeriod" startAt="2"/>
            </a:pPr>
            <a:r>
              <a:rPr lang="en-US" dirty="0" smtClean="0"/>
              <a:t> </a:t>
            </a:r>
            <a:r>
              <a:rPr lang="es-CO" dirty="0" smtClean="0"/>
              <a:t>¿</a:t>
            </a:r>
            <a:r>
              <a:rPr lang="es-CO" dirty="0" err="1" smtClean="0"/>
              <a:t>Which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use of  P</a:t>
            </a:r>
            <a:r>
              <a:rPr lang="en-US" dirty="0" smtClean="0"/>
              <a:t>resent Simple?</a:t>
            </a:r>
          </a:p>
          <a:p>
            <a:pPr algn="ctr"/>
            <a:endParaRPr lang="en-US" dirty="0"/>
          </a:p>
          <a:p>
            <a:pPr algn="ctr"/>
            <a:r>
              <a:rPr lang="en-US" b="1" i="1" dirty="0" err="1" smtClean="0"/>
              <a:t>Anwers</a:t>
            </a:r>
            <a:r>
              <a:rPr lang="en-US" b="1" i="1" dirty="0" smtClean="0"/>
              <a:t>:</a:t>
            </a:r>
          </a:p>
          <a:p>
            <a:pPr algn="ctr"/>
            <a:r>
              <a:rPr lang="en-US" dirty="0" smtClean="0"/>
              <a:t>1. </a:t>
            </a:r>
            <a:r>
              <a:rPr lang="en-US" dirty="0" err="1" smtClean="0"/>
              <a:t>Subject+auxiliary</a:t>
            </a:r>
            <a:r>
              <a:rPr lang="en-US" dirty="0" smtClean="0"/>
              <a:t> verb  (negative form) +principal </a:t>
            </a:r>
            <a:r>
              <a:rPr lang="en-US" dirty="0" err="1" smtClean="0"/>
              <a:t>verb+complement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2.  Do and Does</a:t>
            </a:r>
          </a:p>
          <a:p>
            <a:pPr algn="ctr"/>
            <a:r>
              <a:rPr lang="en-US" dirty="0" smtClean="0"/>
              <a:t>3. 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dirty="0"/>
              <a:t>added to the </a:t>
            </a:r>
            <a:r>
              <a:rPr lang="en-US" dirty="0" smtClean="0"/>
              <a:t>”s”</a:t>
            </a:r>
          </a:p>
          <a:p>
            <a:pPr algn="ctr"/>
            <a:r>
              <a:rPr lang="en-US" dirty="0" smtClean="0"/>
              <a:t>4.   To express routines, </a:t>
            </a:r>
            <a:r>
              <a:rPr lang="en-US" dirty="0" err="1" smtClean="0"/>
              <a:t>habbits</a:t>
            </a:r>
            <a:r>
              <a:rPr lang="en-US" dirty="0" smtClean="0"/>
              <a:t>, likes or dislikes.</a:t>
            </a:r>
          </a:p>
          <a:p>
            <a:r>
              <a:rPr lang="en-US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350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</Words>
  <Application>Microsoft Office PowerPoint</Application>
  <PresentationFormat>Presentación en pantalla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7</dc:creator>
  <cp:lastModifiedBy>windows 7</cp:lastModifiedBy>
  <cp:revision>8</cp:revision>
  <dcterms:created xsi:type="dcterms:W3CDTF">2012-04-12T22:43:53Z</dcterms:created>
  <dcterms:modified xsi:type="dcterms:W3CDTF">2012-04-13T00:03:40Z</dcterms:modified>
</cp:coreProperties>
</file>