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9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9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8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35331-C249-40E5-AE6A-9ECE98CA297C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57E3-C6F5-4A24-A025-586D43BE9B88}" type="slidenum">
              <a:rPr lang="fr-CA" smtClean="0"/>
              <a:t>‹Nº›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525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57E3-C6F5-4A24-A025-586D43BE9B88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643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57E3-C6F5-4A24-A025-586D43BE9B88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876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870FD0-7C12-4F60-A883-B9C53DBDD460}" type="datetimeFigureOut">
              <a:rPr lang="fr-CA" smtClean="0"/>
              <a:t>2012-04-10</a:t>
            </a:fld>
            <a:endParaRPr lang="fr-CA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B5E909-47AE-49E4-94D0-41E4BE0B3B4B}" type="slidenum">
              <a:rPr lang="fr-CA" smtClean="0"/>
              <a:t>‹Nº›</a:t>
            </a:fld>
            <a:endParaRPr lang="fr-CA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effectLst/>
                <a:latin typeface="Aharoni" pitchFamily="2" charset="-79"/>
                <a:cs typeface="Aharoni" pitchFamily="2" charset="-79"/>
              </a:rPr>
              <a:t>COMPOUND VERBS GALLERY</a:t>
            </a:r>
            <a:endParaRPr lang="fr-CA" b="1" i="1" dirty="0"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4077072"/>
            <a:ext cx="6377912" cy="1739280"/>
          </a:xfrm>
        </p:spPr>
        <p:txBody>
          <a:bodyPr/>
          <a:lstStyle/>
          <a:p>
            <a:pPr marL="82296" indent="0" algn="ctr">
              <a:buNone/>
            </a:pPr>
            <a:r>
              <a:rPr lang="fr-CA" dirty="0" smtClean="0"/>
              <a:t>Daniel Bustamante Osorio H</a:t>
            </a:r>
          </a:p>
          <a:p>
            <a:pPr marL="82296" indent="0" algn="ctr">
              <a:buNone/>
            </a:pPr>
            <a:r>
              <a:rPr lang="fr-CA" dirty="0" smtClean="0"/>
              <a:t>10B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22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Burst </a:t>
            </a:r>
            <a:r>
              <a:rPr lang="fr-CA" b="1" i="1" dirty="0">
                <a:effectLst/>
              </a:rPr>
              <a:t>out (laughing) </a:t>
            </a:r>
          </a:p>
        </p:txBody>
      </p:sp>
      <p:pic>
        <p:nvPicPr>
          <p:cNvPr id="18436" name="Picture 4" descr="http://3.bp.blogspot.com/_I23pkWTy-L4/TCb19hDckhI/AAAAAAAAQSY/4hHXxwXmCTI/s1600/beb%C3%A9+a+carcaj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5812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2.bp.blogspot.com/_ZFAXw2MQiLI/TKMZlTSPd1I/AAAAAAAAAU8/LLMbI4w2nT0/s1600/3691261-dos-hermanas-sesi-n-inmediatamente-despu-s-de-re-r-a-carcaj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8" y="242088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 REVENTAR (SE RIE )), is laughing so suspicious, in the form of laughter.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3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Deal </a:t>
            </a:r>
            <a:r>
              <a:rPr lang="fr-CA" b="1" i="1" dirty="0">
                <a:effectLst/>
              </a:rPr>
              <a:t>with </a:t>
            </a:r>
          </a:p>
        </p:txBody>
      </p:sp>
      <p:pic>
        <p:nvPicPr>
          <p:cNvPr id="19458" name="Picture 2" descr="http://www.cristianismeijusticia.net/sites/default/files/imagecache/foto_quadern_gran/cj172e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6" y="1340768"/>
            <a:ext cx="3456384" cy="49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marketingdirecto.com/wp-content/uploads/2011/02/social-media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9893"/>
            <a:ext cx="33123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33515" y="19888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(HACER FRETE A ), addressing the issues, or just take care of someone or something causing a problem or </a:t>
            </a:r>
            <a:r>
              <a:rPr lang="es-CO" dirty="0" smtClean="0">
                <a:effectLst/>
              </a:rPr>
              <a:t>or question.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1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Fall </a:t>
            </a:r>
            <a:r>
              <a:rPr lang="fr-CA" b="1" i="1" dirty="0">
                <a:effectLst/>
              </a:rPr>
              <a:t>asleep </a:t>
            </a:r>
          </a:p>
        </p:txBody>
      </p:sp>
      <p:pic>
        <p:nvPicPr>
          <p:cNvPr id="20482" name="Picture 2" descr="http://www.crecerfeliz.es/var/ezflow_site/storage/images/el-bebe/buenos-cuidados/formas-de-acunar-al-bebe/no-logra-dormirse/763018-1-esl-ES/No-logra-dormirse_gallery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857500" cy="43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1.bp.blogspot.com/__9oxzOVAPtg/THhGp4R72jI/AAAAAAAAALM/IUJmuWDY_Cg/s1600/dormido_al_vol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818673" cy="25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65830" y="19888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(DORMIRSE), somewhere or somewhere appropriate lack of energy.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90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Fall </a:t>
            </a:r>
            <a:r>
              <a:rPr lang="fr-CA" b="1" i="1" dirty="0">
                <a:effectLst/>
              </a:rPr>
              <a:t>down </a:t>
            </a:r>
          </a:p>
        </p:txBody>
      </p:sp>
      <p:pic>
        <p:nvPicPr>
          <p:cNvPr id="21506" name="Picture 2" descr="http://lascosasdecandido.files.wordpress.com/2009/12/caer-t11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0" y="119675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blog.espol.edu.ec/vicenteriofrio/files/2010/04/6-caerse-y-levanta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4239"/>
            <a:ext cx="39624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0032" y="1988840"/>
            <a:ext cx="366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(CAERSE ), falling from some object or performing some action.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6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Make up </a:t>
            </a:r>
            <a:endParaRPr lang="fr-CA" b="1" i="1" dirty="0">
              <a:effectLst/>
            </a:endParaRPr>
          </a:p>
        </p:txBody>
      </p:sp>
      <p:pic>
        <p:nvPicPr>
          <p:cNvPr id="22530" name="Picture 2" descr="Dibujo para colorear Hacer jo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51" y="1412776"/>
            <a:ext cx="337185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4.bp.blogspot.com/_aQWEMQg_cnA/TOn71Lyhs4I/AAAAAAAAAro/UHxMg3qN0-I/s1600/%25C3%25A7im+ha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01" y="37170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67238" y="198884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(HACER), can be interpreted as exercising or performing different activities or tasks.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40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Take(somedbody)around</a:t>
            </a:r>
            <a:endParaRPr lang="fr-CA" dirty="0"/>
          </a:p>
        </p:txBody>
      </p:sp>
      <p:pic>
        <p:nvPicPr>
          <p:cNvPr id="23554" name="Picture 2" descr="http://reflexionesdiarias.files.wordpress.com/2012/02/esc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3512585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t3.gstatic.com/images?q=tbn:ANd9GcQW6AYC9_bELm22iNAWF6mZTK4qJgKc2rnyAAuooBCIQ_uXaAnV_5mFgd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377555" cy="21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12059" y="2204864"/>
            <a:ext cx="359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</a:t>
            </a:r>
            <a:r>
              <a:rPr lang="es-ES" dirty="0"/>
              <a:t> </a:t>
            </a:r>
            <a:r>
              <a:rPr lang="es-ES" dirty="0" smtClean="0"/>
              <a:t>TOME (A ALGUIEN ) EN TORNO A )</a:t>
            </a:r>
            <a:r>
              <a:rPr lang="en-US" dirty="0" smtClean="0">
                <a:effectLst/>
              </a:rPr>
              <a:t>, or choose to take someone or something for a moment.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93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Turn </a:t>
            </a:r>
            <a:r>
              <a:rPr lang="fr-CA" b="1" i="1" dirty="0">
                <a:effectLst/>
              </a:rPr>
              <a:t>off </a:t>
            </a:r>
          </a:p>
        </p:txBody>
      </p:sp>
      <p:pic>
        <p:nvPicPr>
          <p:cNvPr id="24578" name="Picture 2" descr="http://neetdescargas.com/wp-content/uploads/2011/06/08shut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438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educima.com/apagar-la-luz-t13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00544"/>
            <a:ext cx="4032448" cy="29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48804" y="21328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(APAGAR), an object like a computer or my own phone.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5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Wake </a:t>
            </a:r>
            <a:r>
              <a:rPr lang="fr-CA" b="1" i="1" dirty="0">
                <a:effectLst/>
              </a:rPr>
              <a:t>up</a:t>
            </a:r>
          </a:p>
        </p:txBody>
      </p:sp>
      <p:pic>
        <p:nvPicPr>
          <p:cNvPr id="25602" name="Picture 2" descr="http://www.spaanit.nl/POTATOES%20SPAANS/RUTINA%20DIARIA/desperta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21431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api.ning.com/files/navG*PuqyZHMd*7SkZyVds7WMAJIu-7JaYkIN82kOWH9EYuDbpgLM0HPeXM4HTuNoHAwHMLT2PeWR1YCSpgZGl9Zfx*pwSVO/MaldespertarGarf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1028"/>
            <a:ext cx="32956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18448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(DESPERTARSE), this can be interpreted as an action to open the eyes to get out of bed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25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Wash up </a:t>
            </a:r>
            <a:endParaRPr lang="fr-CA" b="1" i="1" dirty="0">
              <a:effectLst/>
            </a:endParaRPr>
          </a:p>
        </p:txBody>
      </p:sp>
      <p:pic>
        <p:nvPicPr>
          <p:cNvPr id="26626" name="Picture 2" descr="http://sentirmebien.com/wp/wp-content/uploads/2011/05/la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0955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fotos.tadega.net/var/albums/Sclera/lavarse%20el%20pelo.jpg?m=1322461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703687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37932" y="2022548"/>
            <a:ext cx="370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(LAVARSE), self can clean certain areas of the body.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40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6804" y="188640"/>
            <a:ext cx="7498080" cy="1143000"/>
          </a:xfrm>
        </p:spPr>
        <p:txBody>
          <a:bodyPr/>
          <a:lstStyle/>
          <a:p>
            <a:pPr algn="ctr"/>
            <a:r>
              <a:rPr lang="fr-CA" b="1" i="1" dirty="0">
                <a:effectLst/>
              </a:rPr>
              <a:t>Catch up </a:t>
            </a:r>
            <a:endParaRPr lang="fr-CA" dirty="0"/>
          </a:p>
        </p:txBody>
      </p:sp>
      <p:pic>
        <p:nvPicPr>
          <p:cNvPr id="4" name="Picture 2" descr="http://www.pastorcortes.net/wp-content/uploads/2011/09/habito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6574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tencionatupsique.files.wordpress.com/2011/06/me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048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27984" y="1700808"/>
            <a:ext cx="391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>
                <a:effectLst/>
              </a:rPr>
              <a:t>he meaning of this verb is (ALCANZAR), reach for someone or something.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12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>
                <a:effectLst/>
              </a:rPr>
              <a:t>Come From </a:t>
            </a:r>
            <a:endParaRPr lang="fr-CA" dirty="0"/>
          </a:p>
        </p:txBody>
      </p:sp>
      <p:pic>
        <p:nvPicPr>
          <p:cNvPr id="10242" name="Picture 2" descr="http://t2.gstatic.com/images?q=tbn:ANd9GcRU1Y1tHPNs3-iNXellWjC0Wjx5hfX_yR5dBws8WjTSrhedyKGYdwTJNZ0O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9728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ipografiando.files.wordpress.com/2009/12/viajero_male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1770"/>
            <a:ext cx="318550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227687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(VENIR) is more or less proceed or be in a place to come after another.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88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Chill out</a:t>
            </a:r>
            <a:endParaRPr lang="fr-CA" b="1" i="1" dirty="0">
              <a:effectLst/>
            </a:endParaRPr>
          </a:p>
        </p:txBody>
      </p:sp>
      <p:pic>
        <p:nvPicPr>
          <p:cNvPr id="2050" name="Picture 2" descr="http://www.juanpol.com/mt/wp-content/uploads/2012/03/musica-para-relajar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3976"/>
            <a:ext cx="3917245" cy="19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ujeresholisticas.com/image-files/relaj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4484"/>
            <a:ext cx="2887216" cy="23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means (RELAJAR), which included many I like is to be at peace inside without including work tasks.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81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Clear out </a:t>
            </a:r>
            <a:endParaRPr lang="fr-CA" b="1" i="1" dirty="0">
              <a:effectLst/>
            </a:endParaRPr>
          </a:p>
        </p:txBody>
      </p:sp>
      <p:pic>
        <p:nvPicPr>
          <p:cNvPr id="4098" name="Picture 2" descr="http://2.bp.blogspot.com/_x736hRoBEEk/TAgHJG-bQJI/AAAAAAAAAOY/OZIOBk-LAUU/S692/1limpieza_color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743200" cy="40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_saEQ-awvp4Y/TUFVqikavHI/AAAAAAAAAeQ/VJTrK8_kcdQ/s400/limpiar-y-vivir-300x2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1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26122" y="209046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means (LIMPIAR), an activity that almost nobody likes but you have to do it, this is a verb.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66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Clear </a:t>
            </a:r>
            <a:r>
              <a:rPr lang="fr-CA" b="1" i="1" dirty="0">
                <a:effectLst/>
              </a:rPr>
              <a:t>up </a:t>
            </a:r>
          </a:p>
        </p:txBody>
      </p:sp>
      <p:pic>
        <p:nvPicPr>
          <p:cNvPr id="5122" name="Picture 2" descr="http://www.cibernada.com/media/blogs/schlecker/.evocache/schlecker-dudas.jpg/fit-40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312368" cy="26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_pT7-fjDOpB4/SxFXhfSwswI/AAAAAAAAAO0/CpuBaLyoDNQ/s1600/dudas+nueva+influen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90663"/>
            <a:ext cx="4536504" cy="25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8" y="162880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You can have multiple meanings (ACLARAR), doubts, clarify the day but if it answers questions concerning any subject.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13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pPr algn="ctr"/>
            <a:r>
              <a:rPr lang="fr-CA" b="1" i="1" dirty="0" smtClean="0">
                <a:effectLst/>
              </a:rPr>
              <a:t>Come Round </a:t>
            </a:r>
            <a:endParaRPr lang="fr-CA" b="1" i="1" dirty="0">
              <a:effectLst/>
            </a:endParaRPr>
          </a:p>
        </p:txBody>
      </p:sp>
      <p:pic>
        <p:nvPicPr>
          <p:cNvPr id="6146" name="Picture 2" descr="http://www.blogs.paulesbarakaldo.com/5primaria/files/2011/03/leng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744416" cy="27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ivele.org/civele08/images/enclave/taller/practi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4340847" cy="29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19888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(VENIR), whether it is arriving or go somewhere or site.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4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End </a:t>
            </a:r>
            <a:r>
              <a:rPr lang="fr-CA" b="1" i="1" dirty="0">
                <a:effectLst/>
              </a:rPr>
              <a:t>up </a:t>
            </a:r>
          </a:p>
        </p:txBody>
      </p:sp>
      <p:pic>
        <p:nvPicPr>
          <p:cNvPr id="7170" name="Picture 2" descr="http://1.bp.blogspot.com/__nk_gVwHKe0/R1SDDKGWt-I/AAAAAAAAAQI/C_Mk9BGGcFg/s1600-R/terminarÃ¡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680520" cy="22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.catholic.net/catholic_db/imagenes_db/catequistas_y_evangelizadores/terminar_cr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10" y="980728"/>
            <a:ext cx="3208158" cy="46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76056" y="16288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(TERMINAR), an activity designed.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72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Find </a:t>
            </a:r>
            <a:r>
              <a:rPr lang="fr-CA" b="1" i="1" dirty="0">
                <a:effectLst/>
              </a:rPr>
              <a:t>out </a:t>
            </a:r>
          </a:p>
        </p:txBody>
      </p:sp>
      <p:pic>
        <p:nvPicPr>
          <p:cNvPr id="8194" name="Picture 2" descr="http://29.media.tumblr.com/tumblr_kp90yzS6LQ1qz4sa2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9132"/>
            <a:ext cx="4258444" cy="33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ibliodeva.files.wordpress.com/2008/11/sherlo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736726" cy="50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9992" y="16288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(AVERIGUAR), a theme, something or an event.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30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Get out( of bed ) </a:t>
            </a:r>
            <a:endParaRPr lang="fr-CA" b="1" i="1" dirty="0">
              <a:effectLst/>
            </a:endParaRPr>
          </a:p>
        </p:txBody>
      </p:sp>
      <p:pic>
        <p:nvPicPr>
          <p:cNvPr id="9220" name="Picture 4" descr="http://1.bp.blogspot.com/-AWCYMFrKO4g/ToGneU1FrEI/AAAAAAAAAFo/zys__hBazUw/s1600/296394_10150335264402529_325519932528_8506246_14184410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7162"/>
            <a:ext cx="4086250" cy="27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ssets.archivhadas.es/system/images/attachments/5987/big_publicacion__4c3702f6d3249.jpg?1282808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07512"/>
            <a:ext cx="28575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8" y="184482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(SALIR (DE LA CAMA )), is basically a synonym or fold up your own bed.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210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Give back </a:t>
            </a:r>
            <a:endParaRPr lang="fr-CA" b="1" i="1" dirty="0">
              <a:effectLst/>
            </a:endParaRPr>
          </a:p>
        </p:txBody>
      </p:sp>
      <p:pic>
        <p:nvPicPr>
          <p:cNvPr id="27650" name="Picture 2" descr="http://www.cartoonstock.com/newscartoons/cartoonists/rmo/lowres/rmon46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0289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gamerfocus.co/wp-content/uploads/2011/05/Devolver-Digital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724300" cy="215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60829" y="222896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(DEVOLVER), either silver or something that is not yours or just something you have borrowed,</a:t>
            </a:r>
            <a:r>
              <a:rPr lang="es-CO" dirty="0" smtClean="0">
                <a:effectLst/>
              </a:rPr>
              <a:t> or back to back.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23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Go out ( of bed ) </a:t>
            </a:r>
            <a:endParaRPr lang="fr-CA" b="1" i="1" dirty="0">
              <a:effectLst/>
            </a:endParaRPr>
          </a:p>
        </p:txBody>
      </p:sp>
      <p:pic>
        <p:nvPicPr>
          <p:cNvPr id="35842" name="Picture 2" descr="http://1.bp.blogspot.com/_drFWBZPlMtU/R7HHN1k-IfI/AAAAAAAAAcU/5LOky9bZ224/s400/malrollo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9813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4.bp.blogspot.com/_NU3sjv3wbj8/TTimmCCRxgI/AAAAAAAADNc/BlyJGe1tx8Y/s1600/citas-parej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66964" cy="2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203217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(SALIR (CON)), someone in any occasion.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254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Save up </a:t>
            </a:r>
            <a:endParaRPr lang="fr-CA" b="1" i="1" dirty="0">
              <a:effectLst/>
            </a:endParaRPr>
          </a:p>
        </p:txBody>
      </p:sp>
      <p:pic>
        <p:nvPicPr>
          <p:cNvPr id="29698" name="Picture 2" descr="http://ahorrarentelefonia.com/imagenes/aho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453508" cy="28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guillermocamargo.com/wp-content/uploads/2010/10/6-2-aho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667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9992" y="192899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(AHORRAR), to care is to keep different things that can be retrieved later use.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05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Grow </a:t>
            </a:r>
            <a:r>
              <a:rPr lang="fr-CA" b="1" i="1" dirty="0">
                <a:effectLst/>
              </a:rPr>
              <a:t>up </a:t>
            </a:r>
          </a:p>
        </p:txBody>
      </p:sp>
      <p:pic>
        <p:nvPicPr>
          <p:cNvPr id="11266" name="Picture 2" descr="http://2.bp.blogspot.com/_HxIwUkPhGBU/TLXfpdDi64I/AAAAAAAAFi0/Oz-IVNwgBRI/s1600/crecer-py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0748"/>
            <a:ext cx="315277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s.20minutos.es/madrereciente/files/calcetinesrabito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1455"/>
            <a:ext cx="3800847" cy="27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96259" y="198674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(CRECER), to be great both in age and stature, be more male or female.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50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Sort out </a:t>
            </a:r>
            <a:endParaRPr lang="fr-CA" b="1" i="1" dirty="0">
              <a:effectLst/>
            </a:endParaRPr>
          </a:p>
        </p:txBody>
      </p:sp>
      <p:pic>
        <p:nvPicPr>
          <p:cNvPr id="30722" name="Picture 2" descr="http://img.over-blog.com/300x300/4/92/26/49/archives/2/bas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8575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elcuerpohumano.net16.net/imagenes/clasifi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11" y="4005064"/>
            <a:ext cx="42862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89226" y="1988840"/>
            <a:ext cx="407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(CLASIFICAR), any object into good and bad, harmful or healthy.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45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Switch off </a:t>
            </a:r>
            <a:endParaRPr lang="fr-CA" b="1" i="1" dirty="0">
              <a:effectLst/>
            </a:endParaRPr>
          </a:p>
        </p:txBody>
      </p:sp>
      <p:pic>
        <p:nvPicPr>
          <p:cNvPr id="31746" name="Picture 2" descr="http://2.bp.blogspot.com/_pw4q9F6QcfY/SwGC2a7dUCI/AAAAAAAAALM/ISgLt_zAq2U/s320/interrup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214312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espaciolujo.com/wp-content/uploads/2009/03/berker-switch-1-kqa5w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159866" cy="28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68220" y="22498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(APAGAR SWITCH), may be to save energy.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23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97768"/>
            <a:ext cx="7498080" cy="1143000"/>
          </a:xfrm>
        </p:spPr>
        <p:txBody>
          <a:bodyPr/>
          <a:lstStyle/>
          <a:p>
            <a:pPr algn="ctr"/>
            <a:r>
              <a:rPr lang="fr-CA" b="1" i="1" dirty="0" smtClean="0">
                <a:effectLst/>
              </a:rPr>
              <a:t>Take up </a:t>
            </a:r>
            <a:endParaRPr lang="fr-CA" b="1" i="1" dirty="0">
              <a:effectLst/>
            </a:endParaRPr>
          </a:p>
        </p:txBody>
      </p:sp>
      <p:pic>
        <p:nvPicPr>
          <p:cNvPr id="32770" name="Picture 2" descr="http://safe-img03.olx.com.mx/ui/4/71/93/62996893_1-Fotos-de-FOTODAYS-si-te-gusta-tomar-fotos-o-que-te-tomen-fotos-profesionalmente-o-por-aficion-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7363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santamartaexplora.com.co/wp-content/uploads/2012/01/vida-natu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3404"/>
            <a:ext cx="3610371" cy="22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184482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(TOMAR), has several meanings such as decision making, taking or drinking water, taking photographs.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77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Throw </a:t>
            </a:r>
            <a:r>
              <a:rPr lang="fr-CA" b="1" i="1" dirty="0">
                <a:effectLst/>
              </a:rPr>
              <a:t>out </a:t>
            </a:r>
          </a:p>
        </p:txBody>
      </p:sp>
      <p:pic>
        <p:nvPicPr>
          <p:cNvPr id="33794" name="Picture 2" descr="http://n3ri.com.ar/wp-content/uploads/2012/01/tirar-bas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0243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cartoonstock.com/newscartoons/cartoonists/mba/lowres/mban1955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1004"/>
            <a:ext cx="3284984" cy="27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35630" y="192754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(TIRAR), in various fields can be said to throw the ball, or littering.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22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Tidy up </a:t>
            </a:r>
            <a:endParaRPr lang="fr-CA" b="1" i="1" dirty="0">
              <a:effectLst/>
            </a:endParaRPr>
          </a:p>
        </p:txBody>
      </p:sp>
      <p:pic>
        <p:nvPicPr>
          <p:cNvPr id="34818" name="Picture 2" descr="http://www.rafael.com.uy/wp-content/uploads/2012/02/feng-shui-ord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7363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jmcprl.net/APA%20DIB01/APA%20ORDEN%20Y%20LIMPIEZA001_Pag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538363" cy="29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4" y="20608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(PONER EN ORDEN ), order a room or place.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58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Turn </a:t>
            </a:r>
            <a:r>
              <a:rPr lang="fr-CA" b="1" i="1" dirty="0">
                <a:effectLst/>
              </a:rPr>
              <a:t>up </a:t>
            </a:r>
          </a:p>
        </p:txBody>
      </p:sp>
      <p:pic>
        <p:nvPicPr>
          <p:cNvPr id="1032" name="Picture 8" descr="http://www.seocolombia.com/blog/images/m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556982" cy="51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hogwarts.com/wp-content/uploads/2007/09/hermione_is_a_bitch_by_wonderba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858254" cy="29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87230" y="2108965"/>
            <a:ext cx="342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(APARECER), in a particular place or in part.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95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764704"/>
            <a:ext cx="5904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800" dirty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Thanks</a:t>
            </a:r>
            <a:endParaRPr lang="fr-CA" dirty="0"/>
          </a:p>
        </p:txBody>
      </p:sp>
      <p:pic>
        <p:nvPicPr>
          <p:cNvPr id="28674" name="Picture 2" descr="http://fotos.imagenesdeposito.com/imagenes/g/gracias_en_graffiti-123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40195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Look After</a:t>
            </a:r>
            <a:endParaRPr lang="fr-CA" b="1" i="1" dirty="0">
              <a:effectLst/>
            </a:endParaRPr>
          </a:p>
        </p:txBody>
      </p:sp>
      <p:pic>
        <p:nvPicPr>
          <p:cNvPr id="12290" name="Picture 2" descr="http://2.bp.blogspot.com/_NNoUACUD8oc/S9C4dV3anTI/AAAAAAAAAAU/tmDTIu07lVM/s1600-R/bien-verde-empezar-cuidar-planeta-460x345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4" y="1500357"/>
            <a:ext cx="32861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llegranvia.com/info/img/cuidar-a-un-be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7"/>
            <a:ext cx="3818663" cy="27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76056" y="18448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(CUIDAR), may be taking care of something in particular or simply protecting some property.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8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Look For</a:t>
            </a:r>
            <a:endParaRPr lang="fr-CA" b="1" i="1" dirty="0">
              <a:effectLst/>
            </a:endParaRPr>
          </a:p>
        </p:txBody>
      </p:sp>
      <p:pic>
        <p:nvPicPr>
          <p:cNvPr id="13314" name="Picture 2" descr="http://www.buscareninternet.es/images/buscar-traba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048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geeknologia.com/wp-content/uploads/2011/01/busc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2553"/>
            <a:ext cx="3744416" cy="271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184482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(BUSCAR), something lost or something necessary to perform an activity intended.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28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Look </a:t>
            </a:r>
            <a:r>
              <a:rPr lang="fr-CA" b="1" i="1" dirty="0">
                <a:effectLst/>
              </a:rPr>
              <a:t>forward to </a:t>
            </a:r>
          </a:p>
        </p:txBody>
      </p:sp>
      <p:pic>
        <p:nvPicPr>
          <p:cNvPr id="14342" name="Picture 6" descr="http://api.ning.com/files/jaCuUW5GmOYFvG7vGVZZcAwfCNxSviUhJrzcjIQK0AdXsHPGZzFrDpGRzAqbjXOOd*Uncsj6uPp6FjsksUzBFUBYWxfZNIsm/espe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57525" cy="50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1.bp.blogspot.com/-4JUYolLvBsI/TZwCOFJtt1I/AAAAAAAAAp0/MWZ8mljXUOI/s1600/el+secreto-saber-esper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735437" cy="24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8" y="17008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(ESPERAR), in a given time waiting for someone or some person or object, wait any qualifications or event.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55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Pick </a:t>
            </a:r>
            <a:r>
              <a:rPr lang="fr-CA" b="1" i="1" dirty="0">
                <a:effectLst/>
              </a:rPr>
              <a:t>up </a:t>
            </a:r>
          </a:p>
        </p:txBody>
      </p:sp>
      <p:pic>
        <p:nvPicPr>
          <p:cNvPr id="15362" name="Picture 2" descr="http://1.bp.blogspot.com/-vjEaacbmPVQ/TZSpGbYecPI/AAAAAAAAACU/T5xbLVDceWc/s1600/REC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09" y="3753036"/>
            <a:ext cx="3747015" cy="26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3.googleusercontent.com/-A-l4jViZG-c/TYNcWKy7fVI/AAAAAAAAAeM/sF8dB9aePzw/limpi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54" y="1340768"/>
            <a:ext cx="208269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21970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(RECOGER), a person in a certain area or pick up a job.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12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800" dirty="0" smtClean="0">
                <a:effectLst/>
              </a:rPr>
              <a:t/>
            </a:r>
            <a:br>
              <a:rPr lang="es-CO" sz="4800" dirty="0" smtClean="0">
                <a:effectLst/>
              </a:rPr>
            </a:br>
            <a:r>
              <a:rPr lang="es-CO" sz="4800" b="1" i="1" dirty="0" smtClean="0">
                <a:effectLst/>
              </a:rPr>
              <a:t>Stay at </a:t>
            </a:r>
            <a:r>
              <a:rPr lang="es-CO" b="1" i="1" dirty="0">
                <a:effectLst/>
              </a:rPr>
              <a:t/>
            </a:r>
            <a:br>
              <a:rPr lang="es-CO" b="1" i="1" dirty="0">
                <a:effectLst/>
              </a:rPr>
            </a:br>
            <a:endParaRPr lang="fr-CA" b="1" i="1" dirty="0">
              <a:effectLst/>
            </a:endParaRPr>
          </a:p>
        </p:txBody>
      </p:sp>
      <p:pic>
        <p:nvPicPr>
          <p:cNvPr id="16386" name="Picture 2" descr="http://www.absolutcordoba.com/wp-content/uploads/2008/06/codobahotelhospespalaciodelbail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g.eviajando.com/wp-content/uploads/2009/07/buenos-air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505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92080" y="206084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(HOSPEDARSE), in a hotel on holiday or temporarily place a house.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9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i="1" dirty="0" smtClean="0">
                <a:effectLst/>
              </a:rPr>
              <a:t>Carry on</a:t>
            </a:r>
            <a:endParaRPr lang="fr-CA" b="1" i="1" dirty="0">
              <a:effectLst/>
            </a:endParaRPr>
          </a:p>
        </p:txBody>
      </p:sp>
      <p:pic>
        <p:nvPicPr>
          <p:cNvPr id="17410" name="Picture 2" descr="http://3.bp.blogspot.com/_Tk-yz2aPj6c/SL5rufxV1hI/AAAAAAAAKDE/8ScYQ_GTUWU/s400/VOU+CONTIN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514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2.bp.blogspot.com/_l8xpKA3Zbvg/S7kA2jF8K6I/AAAAAAAAAD4/J5xvc58z5o8/s1600/an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9469"/>
            <a:ext cx="3882008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31123" y="1772816"/>
            <a:ext cx="402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This verb means (CONTINUAR) can be understood as follow what he was doing, or standing in one occasion and keep doing better than before.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30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708</Words>
  <Application>Microsoft Office PowerPoint</Application>
  <PresentationFormat>Presentación en pantalla (4:3)</PresentationFormat>
  <Paragraphs>74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Solsticio</vt:lpstr>
      <vt:lpstr>COMPOUND VERBS GALLERY</vt:lpstr>
      <vt:lpstr>Come From </vt:lpstr>
      <vt:lpstr>Grow up </vt:lpstr>
      <vt:lpstr>Look After</vt:lpstr>
      <vt:lpstr>Look For</vt:lpstr>
      <vt:lpstr>Look forward to </vt:lpstr>
      <vt:lpstr>Pick up </vt:lpstr>
      <vt:lpstr> Stay at  </vt:lpstr>
      <vt:lpstr>Carry on</vt:lpstr>
      <vt:lpstr>Burst out (laughing) </vt:lpstr>
      <vt:lpstr>Deal with </vt:lpstr>
      <vt:lpstr>Fall asleep </vt:lpstr>
      <vt:lpstr>Fall down </vt:lpstr>
      <vt:lpstr>Make up </vt:lpstr>
      <vt:lpstr>Take(somedbody)around</vt:lpstr>
      <vt:lpstr>Turn off </vt:lpstr>
      <vt:lpstr>Wake up</vt:lpstr>
      <vt:lpstr>Wash up </vt:lpstr>
      <vt:lpstr>Catch up </vt:lpstr>
      <vt:lpstr>Chill out</vt:lpstr>
      <vt:lpstr>Clear out </vt:lpstr>
      <vt:lpstr>Clear up </vt:lpstr>
      <vt:lpstr>Come Round </vt:lpstr>
      <vt:lpstr>End up </vt:lpstr>
      <vt:lpstr>Find out </vt:lpstr>
      <vt:lpstr>Get out( of bed ) </vt:lpstr>
      <vt:lpstr>Give back </vt:lpstr>
      <vt:lpstr>Go out ( of bed ) </vt:lpstr>
      <vt:lpstr>Save up </vt:lpstr>
      <vt:lpstr>Sort out </vt:lpstr>
      <vt:lpstr>Switch off </vt:lpstr>
      <vt:lpstr>Take up </vt:lpstr>
      <vt:lpstr>Throw out </vt:lpstr>
      <vt:lpstr>Tidy up </vt:lpstr>
      <vt:lpstr>Turn up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«Digital Album»</dc:title>
  <dc:creator>Usuario</dc:creator>
  <cp:lastModifiedBy>Usuario</cp:lastModifiedBy>
  <cp:revision>20</cp:revision>
  <dcterms:created xsi:type="dcterms:W3CDTF">2012-04-10T23:58:35Z</dcterms:created>
  <dcterms:modified xsi:type="dcterms:W3CDTF">2012-04-11T03:43:58Z</dcterms:modified>
</cp:coreProperties>
</file>