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C0D48-A53C-4AEE-9854-69E061643FAD}" type="datetimeFigureOut">
              <a:rPr lang="es-ES" smtClean="0"/>
              <a:pPr/>
              <a:t>10/04/2012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2E112-C7EE-4A41-BE0B-E76CD85427F5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9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Digital </a:t>
            </a:r>
            <a:r>
              <a:rPr lang="es-CO" dirty="0" err="1" smtClean="0"/>
              <a:t>album</a:t>
            </a:r>
            <a:r>
              <a:rPr lang="es-CO" dirty="0" smtClean="0"/>
              <a:t>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Carry on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Llevar</a:t>
            </a:r>
            <a:r>
              <a:rPr lang="en-US" dirty="0" smtClean="0"/>
              <a:t> a </a:t>
            </a:r>
            <a:r>
              <a:rPr lang="en-US" dirty="0" err="1" smtClean="0"/>
              <a:t>cabo</a:t>
            </a:r>
            <a:endParaRPr lang="en-US" dirty="0"/>
          </a:p>
        </p:txBody>
      </p:sp>
      <p:pic>
        <p:nvPicPr>
          <p:cNvPr id="11266" name="Picture 2" descr="http://t1.gstatic.com/images?q=tbn:ANd9GcSmNx46GdmTmrztLyvx42EG1WNVfI0S-hyG_t2fMGtggERG8ru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476672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2674640" cy="3048000"/>
          </a:xfrm>
        </p:spPr>
        <p:txBody>
          <a:bodyPr/>
          <a:lstStyle/>
          <a:p>
            <a:r>
              <a:rPr lang="en-US" dirty="0" smtClean="0"/>
              <a:t>Burst out (laughing)</a:t>
            </a:r>
            <a:endParaRPr lang="en-US" dirty="0"/>
          </a:p>
        </p:txBody>
      </p:sp>
      <p:sp>
        <p:nvSpPr>
          <p:cNvPr id="13" name="1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Irrumpir</a:t>
            </a:r>
            <a:r>
              <a:rPr lang="en-US" dirty="0" smtClean="0"/>
              <a:t> (</a:t>
            </a:r>
            <a:r>
              <a:rPr lang="en-US" dirty="0" err="1" smtClean="0"/>
              <a:t>reir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10248" name="Picture 8" descr="http://t0.gstatic.com/images?q=tbn:ANd9GcRxxxFo9_DG1VktrG8TmrZMS3j70RF9v7j4htTOeg5buzeytQhWH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48" b="12548"/>
          <a:stretch>
            <a:fillRect/>
          </a:stretch>
        </p:blipFill>
        <p:spPr bwMode="auto">
          <a:xfrm>
            <a:off x="3923928" y="764704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 whit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tratar</a:t>
            </a:r>
            <a:endParaRPr lang="en-US" dirty="0"/>
          </a:p>
        </p:txBody>
      </p:sp>
      <p:pic>
        <p:nvPicPr>
          <p:cNvPr id="9218" name="Picture 2" descr="http://t2.gstatic.com/images?q=tbn:ANd9GcS1NPUTiuGgiho3-cw0wzdVEoSo4Gjs_dUgWsWEA4rVPzb7xU8d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4607" b="14607"/>
          <a:stretch>
            <a:fillRect/>
          </a:stretch>
        </p:blipFill>
        <p:spPr bwMode="auto">
          <a:xfrm>
            <a:off x="3851920" y="836712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</a:t>
            </a:r>
            <a:br>
              <a:rPr lang="en-US" dirty="0" smtClean="0"/>
            </a:br>
            <a:r>
              <a:rPr lang="en-US" dirty="0" smtClean="0"/>
              <a:t>asleep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Conciliar</a:t>
            </a:r>
            <a:r>
              <a:rPr lang="en-US" dirty="0" smtClean="0"/>
              <a:t> el </a:t>
            </a:r>
            <a:r>
              <a:rPr lang="en-US" dirty="0" err="1" smtClean="0"/>
              <a:t>sueño</a:t>
            </a:r>
            <a:endParaRPr lang="en-US" dirty="0"/>
          </a:p>
        </p:txBody>
      </p:sp>
      <p:pic>
        <p:nvPicPr>
          <p:cNvPr id="8194" name="Picture 2" descr="http://t0.gstatic.com/images?q=tbn:ANd9GcTy5xHapy_7SbP4vcvej_KvjSRCWZR3SlqX-c96wp6k-lqlwoUo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9723" r="19723"/>
          <a:stretch>
            <a:fillRect/>
          </a:stretch>
        </p:blipFill>
        <p:spPr bwMode="auto">
          <a:xfrm>
            <a:off x="3635896" y="692696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down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Caer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7170" name="Picture 2" descr="http://t2.gstatic.com/images?q=tbn:ANd9GcRyePGJ7-WPyiXssrexWBQU9KShGn4I3zJuHd0Ic2y2dlMTDNZRM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391" b="2391"/>
          <a:stretch>
            <a:fillRect/>
          </a:stretch>
        </p:blipFill>
        <p:spPr bwMode="auto">
          <a:xfrm>
            <a:off x="3851920" y="62068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Look after </a:t>
            </a:r>
            <a:endParaRPr lang="en-US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Cuidar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148" name="Picture 4" descr="http://t1.gstatic.com/images?q=tbn:ANd9GcTbA0HV3vz3sKZEpNUQLkR-ZMd0fSFn5x9TR7h4j19T3ISOBsI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848" r="16848"/>
          <a:stretch>
            <a:fillRect/>
          </a:stretch>
        </p:blipFill>
        <p:spPr bwMode="auto">
          <a:xfrm>
            <a:off x="3779912" y="54868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Make up</a:t>
            </a:r>
            <a:endParaRPr lang="en-US" dirty="0"/>
          </a:p>
        </p:txBody>
      </p:sp>
      <p:sp>
        <p:nvSpPr>
          <p:cNvPr id="12" name="11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Maquillaje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8" name="Picture 8" descr="http://t1.gstatic.com/images?q=tbn:ANd9GcRqktWy1tyXlNtuHXiQ4TEbfC1V8ppe4weEavs8h9ZRb4mCbQm4r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2068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81000"/>
            <a:ext cx="3034680" cy="3048000"/>
          </a:xfrm>
        </p:spPr>
        <p:txBody>
          <a:bodyPr/>
          <a:lstStyle/>
          <a:p>
            <a:r>
              <a:rPr lang="en-US" dirty="0" smtClean="0"/>
              <a:t>Take</a:t>
            </a:r>
            <a:br>
              <a:rPr lang="en-US" dirty="0" smtClean="0"/>
            </a:br>
            <a:r>
              <a:rPr lang="en-US" dirty="0" smtClean="0"/>
              <a:t>(somebody)</a:t>
            </a:r>
            <a:br>
              <a:rPr lang="en-US" dirty="0" smtClean="0"/>
            </a:br>
            <a:r>
              <a:rPr lang="en-US" dirty="0" smtClean="0"/>
              <a:t>around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Tomar</a:t>
            </a:r>
            <a:r>
              <a:rPr lang="en-US" dirty="0" smtClean="0"/>
              <a:t> (a </a:t>
            </a:r>
            <a:r>
              <a:rPr lang="en-US" dirty="0" err="1" smtClean="0"/>
              <a:t>alguien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Alrededor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8" name="Picture 2" descr="http://t3.gstatic.com/images?q=tbn:ANd9GcS4TPBA5VZChrQ9z7ovpx6CwPQhdmwTRse6sMOrLmbbzoDvCHAZn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5251" b="5251"/>
          <a:stretch>
            <a:fillRect/>
          </a:stretch>
        </p:blipFill>
        <p:spPr bwMode="auto">
          <a:xfrm>
            <a:off x="3924300" y="765175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Turn off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Apagar  </a:t>
            </a:r>
            <a:endParaRPr lang="en-US" dirty="0"/>
          </a:p>
        </p:txBody>
      </p:sp>
      <p:pic>
        <p:nvPicPr>
          <p:cNvPr id="3080" name="Picture 8" descr="http://t0.gstatic.com/images?q=tbn:ANd9GcSQUXJ7EhuIPCB_0W6A6K-RaZHfwGumkXrW2CwivcWhyMRk7Hov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692696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2133600" cy="3048000"/>
          </a:xfrm>
        </p:spPr>
        <p:txBody>
          <a:bodyPr/>
          <a:lstStyle/>
          <a:p>
            <a:r>
              <a:rPr lang="en-US" dirty="0" smtClean="0"/>
              <a:t>Wake up 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Despertarse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 descr="http://t0.gstatic.com/images?q=tbn:ANd9GcRk-f-dd_rMGVD6j_faehteOhO9H7DD2U4eFbJ5n4q_5rAtXN5u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965" r="1965"/>
          <a:stretch>
            <a:fillRect/>
          </a:stretch>
        </p:blipFill>
        <p:spPr bwMode="auto">
          <a:xfrm>
            <a:off x="3708400" y="549275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>
                <a:latin typeface="Kristen ITC" pitchFamily="66" charset="0"/>
              </a:rPr>
              <a:t>Come </a:t>
            </a:r>
            <a:r>
              <a:rPr lang="en-US" dirty="0" smtClean="0">
                <a:latin typeface="Kristen ITC" pitchFamily="66" charset="0"/>
              </a:rPr>
              <a:t>From</a:t>
            </a:r>
            <a:endParaRPr lang="en-US" dirty="0">
              <a:latin typeface="Kristen ITC" pitchFamily="66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>
          <a:xfrm>
            <a:off x="395536" y="5085184"/>
            <a:ext cx="3200400" cy="1524000"/>
          </a:xfrm>
        </p:spPr>
        <p:txBody>
          <a:bodyPr>
            <a:normAutofit/>
          </a:bodyPr>
          <a:lstStyle/>
          <a:p>
            <a:r>
              <a:rPr lang="es-CO" sz="3200" dirty="0" smtClean="0"/>
              <a:t>“Venir de”</a:t>
            </a:r>
            <a:endParaRPr lang="es-ES" sz="3200" dirty="0"/>
          </a:p>
        </p:txBody>
      </p:sp>
      <p:pic>
        <p:nvPicPr>
          <p:cNvPr id="30722" name="Picture 2" descr="http://t0.gstatic.com/images?q=tbn:ANd9GcSelzM88SYMbgGzSkQuzZ5mJJw-B07zNj_azrk7qvUsdRSOGcIR9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62068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lavarse</a:t>
            </a:r>
            <a:endParaRPr lang="en-US" dirty="0"/>
          </a:p>
        </p:txBody>
      </p:sp>
      <p:pic>
        <p:nvPicPr>
          <p:cNvPr id="1032" name="Picture 8" descr="http://t0.gstatic.com/images?q=tbn:ANd9GcQD7OyzLnG49T1p6cEfEa6KO2Ij0tqvhSPesumIEH8dssVbwqckB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548" r="12548"/>
          <a:stretch>
            <a:fillRect/>
          </a:stretch>
        </p:blipFill>
        <p:spPr bwMode="auto">
          <a:xfrm>
            <a:off x="3851920" y="692696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Alcanzar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7894" name="Picture 6" descr="http://t2.gstatic.com/images?q=tbn:ANd9GcT9YIbxPq5arOpm1vEb0u8z9RhWo19MrpN9fTS_j1oZ65VZKxaCY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548" r="12548"/>
          <a:stretch>
            <a:fillRect/>
          </a:stretch>
        </p:blipFill>
        <p:spPr bwMode="auto">
          <a:xfrm>
            <a:off x="3635375" y="549275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Chill out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Relajarse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8914" name="Picture 2" descr="http://t2.gstatic.com/images?q=tbn:ANd9GcTZea_YQzct4l008s0zcjhyshUlJ4bZ6ReB_rLbfL7GudRfZqwH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1024" r="11024"/>
          <a:stretch>
            <a:fillRect/>
          </a:stretch>
        </p:blipFill>
        <p:spPr bwMode="auto">
          <a:xfrm>
            <a:off x="3779912" y="692696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out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Limpiar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9944" name="Picture 8" descr="http://t2.gstatic.com/images?q=tbn:ANd9GcTWRcRUf0x-Oa5WhsQpWfBveq2AnZ70dnAJOtq6Vb_62zmNQ9XEX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2068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Clear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Aclarar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0964" name="Picture 4" descr="http://t1.gstatic.com/images?q=tbn:ANd9GcRgdY83Y2r8u-ctA3AunKuVPfTeM2w9_355g9O-CKPdzol-IUMUH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0672" r="10672"/>
          <a:stretch>
            <a:fillRect/>
          </a:stretch>
        </p:blipFill>
        <p:spPr bwMode="auto">
          <a:xfrm>
            <a:off x="3492500" y="620713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Come round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Venir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1992" name="Picture 8" descr="http://t1.gstatic.com/images?q=tbn:ANd9GcSTQINxaJD7VTHIVUyqnFAnrxNW_WRiuVJ0xsVVhYk45GhZZ7dp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2548" b="12548"/>
          <a:stretch>
            <a:fillRect/>
          </a:stretch>
        </p:blipFill>
        <p:spPr bwMode="auto">
          <a:xfrm>
            <a:off x="3851275" y="620713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Terminar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3010" name="Picture 2" descr="http://t2.gstatic.com/images?q=tbn:ANd9GcSSznymdil8PacwkdIPaw8iFr7NU5NgovEQi7uaBuGG_uUGYtFvR6GKzWLNs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54868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out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Averiguar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4034" name="Picture 2" descr="http://t3.gstatic.com/images?q=tbn:ANd9GcSP3zJ6eavAzGxsl30mf2YCIuBlnNYjjy_PSoofqXVe-0kjS13-d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8163" r="8163"/>
          <a:stretch>
            <a:fillRect/>
          </a:stretch>
        </p:blipFill>
        <p:spPr bwMode="auto">
          <a:xfrm>
            <a:off x="3851920" y="54868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out (of bed)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Salir</a:t>
            </a:r>
            <a:r>
              <a:rPr lang="en-US" dirty="0" smtClean="0"/>
              <a:t> (de la </a:t>
            </a:r>
            <a:r>
              <a:rPr lang="en-US" dirty="0" err="1" smtClean="0"/>
              <a:t>cama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5062" name="Picture 6" descr="http://t1.gstatic.com/images?q=tbn:ANd9GcQRdMto0eNL2qFsnGSCKEJ4PEPvyv-UmvcziPHVVgJt3pM_mzO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0000" b="10000"/>
          <a:stretch>
            <a:fillRect/>
          </a:stretch>
        </p:blipFill>
        <p:spPr bwMode="auto">
          <a:xfrm>
            <a:off x="3995738" y="69215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back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Devolver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6086" name="Picture 6" descr="http://t1.gstatic.com/images?q=tbn:ANd9GcTdMuCrBuTxvnSYIHqRwCUfFGUewQ62V-cGEIIIzumhLCjB22mN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3000" r="13000"/>
          <a:stretch>
            <a:fillRect/>
          </a:stretch>
        </p:blipFill>
        <p:spPr bwMode="auto">
          <a:xfrm>
            <a:off x="3779838" y="549275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latin typeface="Kristen ITC" pitchFamily="66" charset="0"/>
              </a:rPr>
              <a:t>Find</a:t>
            </a:r>
            <a:r>
              <a:rPr lang="es-CO" sz="4800" dirty="0" smtClean="0">
                <a:latin typeface="Kristen ITC" pitchFamily="66" charset="0"/>
              </a:rPr>
              <a:t/>
            </a:r>
            <a:br>
              <a:rPr lang="es-CO" sz="4800" dirty="0" smtClean="0">
                <a:latin typeface="Kristen ITC" pitchFamily="66" charset="0"/>
              </a:rPr>
            </a:br>
            <a:r>
              <a:rPr lang="es-CO" sz="4800" dirty="0" err="1" smtClean="0">
                <a:latin typeface="Kristen ITC" pitchFamily="66" charset="0"/>
              </a:rPr>
              <a:t>out</a:t>
            </a:r>
            <a:endParaRPr lang="es-ES" sz="4800" dirty="0">
              <a:latin typeface="Kristen ITC" pitchFamily="66" charset="0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“Descubrir “</a:t>
            </a:r>
            <a:endParaRPr lang="es-ES" sz="2800" dirty="0"/>
          </a:p>
        </p:txBody>
      </p:sp>
      <p:pic>
        <p:nvPicPr>
          <p:cNvPr id="31746" name="Picture 2" descr="http://t3.gstatic.com/images?q=tbn:ANd9GcRFd4h5CGxsswzVG3gASiW-9hQaW8DCxZpG9oeoXX-QRlt89Uee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9960" b="9960"/>
          <a:stretch>
            <a:fillRect/>
          </a:stretch>
        </p:blipFill>
        <p:spPr bwMode="auto">
          <a:xfrm>
            <a:off x="3779912" y="764704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out (with)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Salir</a:t>
            </a:r>
            <a:r>
              <a:rPr lang="en-US" dirty="0" smtClean="0"/>
              <a:t> (con)</a:t>
            </a:r>
            <a:endParaRPr lang="en-US" dirty="0"/>
          </a:p>
        </p:txBody>
      </p:sp>
      <p:pic>
        <p:nvPicPr>
          <p:cNvPr id="47106" name="Picture 2" descr="http://t2.gstatic.com/images?q=tbn:ANd9GcS6A2tR6DbD_hC4iM35p584smut82wDpQAyDZ1d7XRqTulOEB9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548" r="12548"/>
          <a:stretch>
            <a:fillRect/>
          </a:stretch>
        </p:blipFill>
        <p:spPr bwMode="auto">
          <a:xfrm>
            <a:off x="3779912" y="54868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Crecer</a:t>
            </a:r>
            <a:endParaRPr lang="en-US" dirty="0"/>
          </a:p>
        </p:txBody>
      </p:sp>
      <p:pic>
        <p:nvPicPr>
          <p:cNvPr id="48138" name="Picture 10" descr="http://t0.gstatic.com/images?q=tbn:ANd9GcS8jDtLczgHh3P9U8w8OfWkAtkAMagr2ZZJtkISA6GcSn7PDZWM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7025" r="7025"/>
          <a:stretch>
            <a:fillRect/>
          </a:stretch>
        </p:blipFill>
        <p:spPr bwMode="auto">
          <a:xfrm>
            <a:off x="3635375" y="620713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Save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Ahorrar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9160" name="Picture 8" descr="http://t1.gstatic.com/images?q=tbn:ANd9GcR-HRtF2U4-ZjQytzC1GJWaYbGaUFmRMVkxOvG52aW5MHXQ5NkUg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5370" r="15370"/>
          <a:stretch>
            <a:fillRect/>
          </a:stretch>
        </p:blipFill>
        <p:spPr bwMode="auto">
          <a:xfrm>
            <a:off x="3779912" y="692696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Ordenar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endParaRPr lang="en-US" dirty="0"/>
          </a:p>
        </p:txBody>
      </p:sp>
      <p:pic>
        <p:nvPicPr>
          <p:cNvPr id="50184" name="Picture 8" descr="http://t1.gstatic.com/images?q=tbn:ANd9GcTWr-w7TTM-dhl8aVms6exqfhMwCrNmXj0Lmdfdo-8W1UcVS-3rT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6300" b="16300"/>
          <a:stretch>
            <a:fillRect/>
          </a:stretch>
        </p:blipFill>
        <p:spPr bwMode="auto">
          <a:xfrm>
            <a:off x="3851275" y="620713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Mantenerse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1202" name="Picture 2" descr="http://t2.gstatic.com/images?q=tbn:ANd9GcSgB8TPHjErXMO0FXqPVp_-c-EPM1fgXFUiY6m1CAqA4dYgM0kZ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548" r="12548"/>
          <a:stretch>
            <a:fillRect/>
          </a:stretch>
        </p:blipFill>
        <p:spPr bwMode="auto">
          <a:xfrm>
            <a:off x="3779838" y="692150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off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Desconectar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2232" name="Picture 8" descr="http://t0.gstatic.com/images?q=tbn:ANd9GcQnfqg44Vaww9BaVFmGPXDyxR4Nza8d494AB6gd1jmMOK2x5On-NeCDq0KM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10510" b="10510"/>
          <a:stretch>
            <a:fillRect/>
          </a:stretch>
        </p:blipFill>
        <p:spPr bwMode="auto">
          <a:xfrm>
            <a:off x="3851920" y="692696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Tomar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3 Marcador de posición de imagen"/>
          <p:cNvSpPr>
            <a:spLocks noGrp="1"/>
          </p:cNvSpPr>
          <p:nvPr>
            <p:ph type="pic" idx="1"/>
          </p:nvPr>
        </p:nvSpPr>
        <p:spPr>
          <a:xfrm>
            <a:off x="3563888" y="620688"/>
            <a:ext cx="4572000" cy="4572000"/>
          </a:xfrm>
        </p:spPr>
      </p:sp>
      <p:pic>
        <p:nvPicPr>
          <p:cNvPr id="53251" name="Picture 3" descr="C:\Users\Rodolfo Martinez\AppData\Local\Microsoft\Windows\Temporary Internet Files\Content.IE5\5XE7T342\MP90043103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124744"/>
            <a:ext cx="5186601" cy="34563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osición de imagen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Kristen ITC" pitchFamily="66" charset="0"/>
              </a:rPr>
              <a:t>“</a:t>
            </a:r>
            <a:r>
              <a:rPr lang="en-US" sz="2800" dirty="0" err="1" smtClean="0">
                <a:latin typeface="Kristen ITC" pitchFamily="66" charset="0"/>
              </a:rPr>
              <a:t>Crecer</a:t>
            </a:r>
            <a:r>
              <a:rPr lang="en-US" sz="2800" dirty="0" smtClean="0">
                <a:latin typeface="Kristen ITC" pitchFamily="66" charset="0"/>
              </a:rPr>
              <a:t> “</a:t>
            </a:r>
            <a:endParaRPr lang="en-US" sz="2800" dirty="0">
              <a:latin typeface="Kristen ITC" pitchFamily="66" charset="0"/>
            </a:endParaRPr>
          </a:p>
        </p:txBody>
      </p:sp>
      <p:pic>
        <p:nvPicPr>
          <p:cNvPr id="5" name="Picture 2" descr="http://t2.gstatic.com/images?q=tbn:ANd9GcTbYJA-8hqMpt1L3guGALsuvh2Q1MZnyFNzAUAMW24JWTDUvShyoQ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468" b="4468"/>
          <a:stretch>
            <a:fillRect/>
          </a:stretch>
        </p:blipFill>
        <p:spPr bwMode="auto">
          <a:xfrm>
            <a:off x="3635896" y="62068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after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Kristen ITC" pitchFamily="66" charset="0"/>
              </a:rPr>
              <a:t>“</a:t>
            </a:r>
            <a:r>
              <a:rPr lang="en-US" sz="2000" dirty="0" err="1" smtClean="0">
                <a:latin typeface="Kristen ITC" pitchFamily="66" charset="0"/>
              </a:rPr>
              <a:t>Cuidar</a:t>
            </a:r>
            <a:r>
              <a:rPr lang="en-US" sz="2000" dirty="0" smtClean="0">
                <a:latin typeface="Kristen ITC" pitchFamily="66" charset="0"/>
              </a:rPr>
              <a:t>”</a:t>
            </a:r>
            <a:endParaRPr lang="en-US" sz="2000" dirty="0">
              <a:latin typeface="Kristen ITC" pitchFamily="66" charset="0"/>
            </a:endParaRPr>
          </a:p>
        </p:txBody>
      </p:sp>
      <p:pic>
        <p:nvPicPr>
          <p:cNvPr id="48130" name="Picture 2" descr="http://t1.gstatic.com/images?q=tbn:ANd9GcTbA0HV3vz3sKZEpNUQLkR-ZMd0fSFn5x9TR7h4j19T3ISOBsI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848" r="16848"/>
          <a:stretch>
            <a:fillRect/>
          </a:stretch>
        </p:blipFill>
        <p:spPr bwMode="auto">
          <a:xfrm>
            <a:off x="4139952" y="98072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Kristen ITC" pitchFamily="66" charset="0"/>
              </a:rPr>
              <a:t>“</a:t>
            </a:r>
            <a:r>
              <a:rPr lang="en-US" sz="2400" dirty="0" err="1" smtClean="0">
                <a:latin typeface="Kristen ITC" pitchFamily="66" charset="0"/>
              </a:rPr>
              <a:t>Buscar</a:t>
            </a:r>
            <a:r>
              <a:rPr lang="en-US" sz="2400" dirty="0" smtClean="0">
                <a:latin typeface="Kristen ITC" pitchFamily="66" charset="0"/>
              </a:rPr>
              <a:t>”</a:t>
            </a:r>
            <a:endParaRPr lang="en-US" sz="2400" dirty="0">
              <a:latin typeface="Kristen ITC" pitchFamily="66" charset="0"/>
            </a:endParaRPr>
          </a:p>
        </p:txBody>
      </p:sp>
      <p:pic>
        <p:nvPicPr>
          <p:cNvPr id="47108" name="Picture 4" descr="http://t2.gstatic.com/images?q=tbn:ANd9GcSIxuh1JgQiXcbkrb6uPMRPTsdQfpQkIv9PUcs20Yz463xi-kphD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9600" b="9600"/>
          <a:stretch>
            <a:fillRect/>
          </a:stretch>
        </p:blipFill>
        <p:spPr bwMode="auto">
          <a:xfrm>
            <a:off x="3851920" y="692696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forward to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Kristen ITC" pitchFamily="66" charset="0"/>
              </a:rPr>
              <a:t>“</a:t>
            </a:r>
            <a:r>
              <a:rPr lang="en-US" sz="2400" dirty="0" err="1" smtClean="0">
                <a:latin typeface="Kristen ITC" pitchFamily="66" charset="0"/>
              </a:rPr>
              <a:t>Esperar</a:t>
            </a:r>
            <a:r>
              <a:rPr lang="en-US" sz="2400" dirty="0" smtClean="0">
                <a:latin typeface="Kristen ITC" pitchFamily="66" charset="0"/>
              </a:rPr>
              <a:t>”</a:t>
            </a:r>
            <a:endParaRPr lang="en-US" sz="2400" dirty="0">
              <a:latin typeface="Kristen ITC" pitchFamily="66" charset="0"/>
            </a:endParaRPr>
          </a:p>
        </p:txBody>
      </p:sp>
      <p:pic>
        <p:nvPicPr>
          <p:cNvPr id="46082" name="Picture 2" descr="http://t3.gstatic.com/images?q=tbn:ANd9GcRS48oAeD7R6uR0-BpGOpwcAahOlMgg8KwCdlb_mRoBYwVMHLiPzw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6727" r="16727"/>
          <a:stretch>
            <a:fillRect/>
          </a:stretch>
        </p:blipFill>
        <p:spPr bwMode="auto">
          <a:xfrm>
            <a:off x="3779912" y="404664"/>
            <a:ext cx="4932040" cy="49320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Recoger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5058" name="Picture 2" descr="http://t2.gstatic.com/images?q=tbn:ANd9GcTf-0gIV9LT4w3qMv6LfdTpoq4TlicW0UjUIkEdYOkcRBymGmnw0A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5370" r="15370"/>
          <a:stretch>
            <a:fillRect/>
          </a:stretch>
        </p:blipFill>
        <p:spPr bwMode="auto">
          <a:xfrm>
            <a:off x="3851920" y="620688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 up</a:t>
            </a:r>
            <a:endParaRPr lang="en-U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Mantenerse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2290" name="Picture 2" descr="http://t0.gstatic.com/images?q=tbn:ANd9GcQ_aLP9tvXv4d16qbbDcxIaSs2DNu4LuRP3Lxv8sKf7xbmlqaqn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92696"/>
            <a:ext cx="45720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Burbujas</Template>
  <TotalTime>155</TotalTime>
  <Words>152</Words>
  <Application>Microsoft Office PowerPoint</Application>
  <PresentationFormat>Presentación en pantalla (4:3)</PresentationFormat>
  <Paragraphs>72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38" baseType="lpstr">
      <vt:lpstr>Bubbles</vt:lpstr>
      <vt:lpstr>Digital album.</vt:lpstr>
      <vt:lpstr>Come From</vt:lpstr>
      <vt:lpstr>Find out</vt:lpstr>
      <vt:lpstr>Grow up</vt:lpstr>
      <vt:lpstr>Look after</vt:lpstr>
      <vt:lpstr>Look for</vt:lpstr>
      <vt:lpstr>Look forward to</vt:lpstr>
      <vt:lpstr>Pick up</vt:lpstr>
      <vt:lpstr>Stay up</vt:lpstr>
      <vt:lpstr>Carry on</vt:lpstr>
      <vt:lpstr>Burst out (laughing)</vt:lpstr>
      <vt:lpstr>Deal whit</vt:lpstr>
      <vt:lpstr>Fall  asleep</vt:lpstr>
      <vt:lpstr>Fall down</vt:lpstr>
      <vt:lpstr>Look after </vt:lpstr>
      <vt:lpstr>Make up</vt:lpstr>
      <vt:lpstr>Take (somebody) around</vt:lpstr>
      <vt:lpstr>Turn off</vt:lpstr>
      <vt:lpstr>Wake up </vt:lpstr>
      <vt:lpstr>Wash up</vt:lpstr>
      <vt:lpstr>Catch up</vt:lpstr>
      <vt:lpstr>Chill out</vt:lpstr>
      <vt:lpstr>Clear out</vt:lpstr>
      <vt:lpstr>Clear up</vt:lpstr>
      <vt:lpstr>Come round</vt:lpstr>
      <vt:lpstr>End up</vt:lpstr>
      <vt:lpstr>Find out</vt:lpstr>
      <vt:lpstr>Get out (of bed)</vt:lpstr>
      <vt:lpstr>Give back</vt:lpstr>
      <vt:lpstr>Go out (with)</vt:lpstr>
      <vt:lpstr>Grow up</vt:lpstr>
      <vt:lpstr>Save up</vt:lpstr>
      <vt:lpstr>Sort up</vt:lpstr>
      <vt:lpstr>Stay up</vt:lpstr>
      <vt:lpstr>Switch off</vt:lpstr>
      <vt:lpstr>Take up</vt:lpstr>
      <vt:lpstr>Diapositiva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album.</dc:title>
  <dc:creator>Rodolfo Martinez</dc:creator>
  <cp:lastModifiedBy>Rodolfo Martinez</cp:lastModifiedBy>
  <cp:revision>17</cp:revision>
  <dcterms:created xsi:type="dcterms:W3CDTF">2012-04-10T00:52:40Z</dcterms:created>
  <dcterms:modified xsi:type="dcterms:W3CDTF">2012-04-11T00:01:35Z</dcterms:modified>
</cp:coreProperties>
</file>