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2491-9345-44FE-A4BA-675D7F153164}" type="datetimeFigureOut">
              <a:rPr lang="es-AR" smtClean="0"/>
              <a:t>17/04/2012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2DDC-EB43-44C7-BD81-C538CDE2C50D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2491-9345-44FE-A4BA-675D7F153164}" type="datetimeFigureOut">
              <a:rPr lang="es-AR" smtClean="0"/>
              <a:t>17/04/2012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2DDC-EB43-44C7-BD81-C538CDE2C50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2491-9345-44FE-A4BA-675D7F153164}" type="datetimeFigureOut">
              <a:rPr lang="es-AR" smtClean="0"/>
              <a:t>17/04/2012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2DDC-EB43-44C7-BD81-C538CDE2C50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2491-9345-44FE-A4BA-675D7F153164}" type="datetimeFigureOut">
              <a:rPr lang="es-AR" smtClean="0"/>
              <a:t>17/04/2012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2DDC-EB43-44C7-BD81-C538CDE2C50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2491-9345-44FE-A4BA-675D7F153164}" type="datetimeFigureOut">
              <a:rPr lang="es-AR" smtClean="0"/>
              <a:t>17/04/2012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2DDC-EB43-44C7-BD81-C538CDE2C50D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2491-9345-44FE-A4BA-675D7F153164}" type="datetimeFigureOut">
              <a:rPr lang="es-AR" smtClean="0"/>
              <a:t>17/04/2012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2DDC-EB43-44C7-BD81-C538CDE2C50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2491-9345-44FE-A4BA-675D7F153164}" type="datetimeFigureOut">
              <a:rPr lang="es-AR" smtClean="0"/>
              <a:t>17/04/2012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2DDC-EB43-44C7-BD81-C538CDE2C50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2491-9345-44FE-A4BA-675D7F153164}" type="datetimeFigureOut">
              <a:rPr lang="es-AR" smtClean="0"/>
              <a:t>17/04/2012</a:t>
            </a:fld>
            <a:endParaRPr lang="es-AR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942DDC-EB43-44C7-BD81-C538CDE2C50D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2491-9345-44FE-A4BA-675D7F153164}" type="datetimeFigureOut">
              <a:rPr lang="es-AR" smtClean="0"/>
              <a:t>17/04/2012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2DDC-EB43-44C7-BD81-C538CDE2C50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2491-9345-44FE-A4BA-675D7F153164}" type="datetimeFigureOut">
              <a:rPr lang="es-AR" smtClean="0"/>
              <a:t>17/04/2012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3942DDC-EB43-44C7-BD81-C538CDE2C50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0872491-9345-44FE-A4BA-675D7F153164}" type="datetimeFigureOut">
              <a:rPr lang="es-AR" smtClean="0"/>
              <a:t>17/04/2012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2DDC-EB43-44C7-BD81-C538CDE2C50D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0872491-9345-44FE-A4BA-675D7F153164}" type="datetimeFigureOut">
              <a:rPr lang="es-AR" smtClean="0"/>
              <a:t>17/04/2012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942DDC-EB43-44C7-BD81-C538CDE2C50D}" type="slidenum">
              <a:rPr lang="es-AR" smtClean="0"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7429488" y="3214686"/>
            <a:ext cx="1714512" cy="17145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7200" dirty="0"/>
              <a:t>T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5572132" y="3214686"/>
            <a:ext cx="1714512" cy="17145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7200" dirty="0" smtClean="0"/>
              <a:t>S</a:t>
            </a:r>
            <a:endParaRPr lang="es-AR" sz="7200" dirty="0"/>
          </a:p>
        </p:txBody>
      </p:sp>
      <p:sp>
        <p:nvSpPr>
          <p:cNvPr id="20" name="19 Rectángulo"/>
          <p:cNvSpPr/>
          <p:nvPr/>
        </p:nvSpPr>
        <p:spPr>
          <a:xfrm>
            <a:off x="3786182" y="3214686"/>
            <a:ext cx="1714512" cy="17145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7200" dirty="0"/>
              <a:t>A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2000232" y="3214686"/>
            <a:ext cx="1714512" cy="17145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7200" dirty="0" smtClean="0"/>
              <a:t>E</a:t>
            </a:r>
            <a:endParaRPr lang="es-AR" sz="7200" dirty="0"/>
          </a:p>
        </p:txBody>
      </p:sp>
      <p:sp>
        <p:nvSpPr>
          <p:cNvPr id="22" name="21 Rectángulo"/>
          <p:cNvSpPr/>
          <p:nvPr/>
        </p:nvSpPr>
        <p:spPr>
          <a:xfrm>
            <a:off x="214282" y="3214686"/>
            <a:ext cx="1714512" cy="17145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7200" dirty="0" smtClean="0">
                <a:solidFill>
                  <a:srgbClr val="FF0000"/>
                </a:solidFill>
              </a:rPr>
              <a:t>B</a:t>
            </a:r>
            <a:endParaRPr lang="es-AR" sz="7200" dirty="0">
              <a:solidFill>
                <a:srgbClr val="FF0000"/>
              </a:solidFill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5214942" y="357166"/>
            <a:ext cx="1714512" cy="17145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7200" dirty="0" smtClean="0"/>
              <a:t>E</a:t>
            </a:r>
            <a:endParaRPr lang="es-AR" sz="7200" dirty="0"/>
          </a:p>
        </p:txBody>
      </p:sp>
      <p:sp>
        <p:nvSpPr>
          <p:cNvPr id="24" name="23 Rectángulo"/>
          <p:cNvSpPr/>
          <p:nvPr/>
        </p:nvSpPr>
        <p:spPr>
          <a:xfrm>
            <a:off x="2928926" y="357166"/>
            <a:ext cx="1714512" cy="17145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7200" dirty="0"/>
              <a:t>H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928662" y="357166"/>
            <a:ext cx="1714512" cy="17145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7200" dirty="0"/>
              <a:t>T</a:t>
            </a:r>
          </a:p>
        </p:txBody>
      </p:sp>
      <p:sp>
        <p:nvSpPr>
          <p:cNvPr id="26" name="25 Título"/>
          <p:cNvSpPr>
            <a:spLocks noGrp="1"/>
          </p:cNvSpPr>
          <p:nvPr>
            <p:ph type="title"/>
          </p:nvPr>
        </p:nvSpPr>
        <p:spPr>
          <a:xfrm>
            <a:off x="571472" y="5143512"/>
            <a:ext cx="7470648" cy="1143000"/>
          </a:xfrm>
        </p:spPr>
        <p:txBody>
          <a:bodyPr/>
          <a:lstStyle/>
          <a:p>
            <a:r>
              <a:rPr lang="es-AR" dirty="0" err="1" smtClean="0"/>
              <a:t>Carolyn</a:t>
            </a:r>
            <a:r>
              <a:rPr lang="es-AR" dirty="0" smtClean="0"/>
              <a:t> Walker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rot="20557131">
            <a:off x="911382" y="2967334"/>
            <a:ext cx="56608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s-ES" sz="9600" b="1" cap="none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thanks</a:t>
            </a:r>
            <a:endParaRPr lang="es-ES" sz="9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3786182" y="4500570"/>
            <a:ext cx="4408346" cy="2158364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Lina Alejandra Orozco </a:t>
            </a:r>
            <a:r>
              <a:rPr lang="es-AR" dirty="0" err="1" smtClean="0"/>
              <a:t>Velandia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10 B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4857752" y="214290"/>
            <a:ext cx="3781760" cy="2643206"/>
          </a:xfrm>
        </p:spPr>
        <p:txBody>
          <a:bodyPr>
            <a:normAutofit/>
          </a:bodyPr>
          <a:lstStyle/>
          <a:p>
            <a:pPr algn="l"/>
            <a:r>
              <a:rPr lang="es-AR" sz="4800" dirty="0" err="1" smtClean="0"/>
              <a:t>Characters</a:t>
            </a:r>
            <a:endParaRPr lang="es-AR" sz="4800" dirty="0" smtClean="0"/>
          </a:p>
          <a:p>
            <a:pPr algn="l"/>
            <a:endParaRPr lang="es-AR" sz="1800" dirty="0" smtClean="0"/>
          </a:p>
          <a:p>
            <a:pPr algn="l"/>
            <a:r>
              <a:rPr lang="es-AR" sz="1800" dirty="0" err="1" smtClean="0"/>
              <a:t>Susie</a:t>
            </a:r>
            <a:endParaRPr lang="es-AR" sz="1800" dirty="0" smtClean="0"/>
          </a:p>
          <a:p>
            <a:pPr algn="l"/>
            <a:r>
              <a:rPr lang="es-AR" sz="1800" dirty="0" smtClean="0"/>
              <a:t>Charlie</a:t>
            </a:r>
          </a:p>
          <a:p>
            <a:pPr algn="l"/>
            <a:r>
              <a:rPr lang="es-AR" sz="1800" dirty="0" smtClean="0"/>
              <a:t>Tom a </a:t>
            </a:r>
            <a:r>
              <a:rPr lang="es-AR" sz="1800" dirty="0" err="1" smtClean="0"/>
              <a:t>farmer</a:t>
            </a:r>
            <a:endParaRPr lang="es-AR" sz="1800" dirty="0" smtClean="0"/>
          </a:p>
          <a:p>
            <a:pPr algn="l"/>
            <a:endParaRPr lang="es-AR" sz="1800" dirty="0" smtClean="0"/>
          </a:p>
          <a:p>
            <a:pPr algn="l"/>
            <a:endParaRPr lang="es-AR" sz="1600" dirty="0"/>
          </a:p>
        </p:txBody>
      </p:sp>
      <p:pic>
        <p:nvPicPr>
          <p:cNvPr id="1026" name="Picture 2" descr="http://www.cambridge.org/jacket/9780521686570/size/l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4214842" cy="6509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52"/>
            <a:ext cx="4543428" cy="6286544"/>
          </a:xfrm>
        </p:spPr>
        <p:txBody>
          <a:bodyPr/>
          <a:lstStyle/>
          <a:p>
            <a:r>
              <a:rPr lang="en-US" dirty="0" smtClean="0"/>
              <a:t>a couple very worried about her job and decided to take a holiday in South Wales in a town called </a:t>
            </a:r>
            <a:r>
              <a:rPr lang="en-US" dirty="0" err="1" smtClean="0"/>
              <a:t>Llandafydd</a:t>
            </a:r>
            <a:r>
              <a:rPr lang="en-US" dirty="0" smtClean="0"/>
              <a:t>.</a:t>
            </a:r>
            <a:endParaRPr lang="es-AR" dirty="0"/>
          </a:p>
        </p:txBody>
      </p:sp>
      <p:pic>
        <p:nvPicPr>
          <p:cNvPr id="15364" name="Picture 4" descr="http://viajeagales.com/wp-content/uploads/regi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14290"/>
            <a:ext cx="3467100" cy="4362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3757610" cy="5929354"/>
          </a:xfrm>
        </p:spPr>
        <p:txBody>
          <a:bodyPr/>
          <a:lstStyle/>
          <a:p>
            <a:r>
              <a:rPr lang="en-US" dirty="0" smtClean="0"/>
              <a:t>Tom a farmer near the place where they stayed, went to look for </a:t>
            </a:r>
            <a:r>
              <a:rPr lang="en-US" dirty="0" err="1" smtClean="0"/>
              <a:t>hismissing</a:t>
            </a:r>
            <a:r>
              <a:rPr lang="en-US" dirty="0" smtClean="0"/>
              <a:t> sheep, but found dead.</a:t>
            </a:r>
            <a:endParaRPr lang="es-AR" dirty="0"/>
          </a:p>
        </p:txBody>
      </p:sp>
      <p:pic>
        <p:nvPicPr>
          <p:cNvPr id="16386" name="Picture 2" descr="http://www.elfogon.net/noticiascuriosas/images/granje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1" y="285728"/>
            <a:ext cx="2000264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3257544" cy="5768997"/>
          </a:xfrm>
        </p:spPr>
        <p:txBody>
          <a:bodyPr/>
          <a:lstStyle/>
          <a:p>
            <a:r>
              <a:rPr lang="en-US" dirty="0" smtClean="0"/>
              <a:t>Tom to prevent more sheep die decided to go check them and suddenly a huge wolf was devouring a sheep.</a:t>
            </a:r>
            <a:endParaRPr lang="es-AR" dirty="0"/>
          </a:p>
        </p:txBody>
      </p:sp>
      <p:sp>
        <p:nvSpPr>
          <p:cNvPr id="18434" name="AutoShape 2" descr="data:image/jpeg;base64,/9j/4AAQSkZJRgABAQAAAQABAAD/2wCEAAkGBhQSERUUExQVFRQWGBcYFxgWGRgXGBccFxcXFxoYGhgaGyYeGBkkGhUYHy8gIycpLCwsFx4xNTAqNSYsLCkBCQoKDgwOFA8PFCkYFBwpKSkpKSkpKSkpKSkpKSkpKSkpKSkpKSkpKSkpKSkpKSkpKSkpLCwpKSwpKSkpLCkpKf/AABEIAMkA+wMBIgACEQEDEQH/xAAcAAACAwEBAQEAAAAAAAAAAAADBAIFBgEHAAj/xAA7EAABAwIEAwYFAwMDBAMAAAABAAIRAyEEEjFBBVFhBhMicYGRMqGxwfBC0eEHFPEjM1IVYpKiJCVy/8QAGAEBAQEBAQAAAAAAAAAAAAAAAAECAwT/xAAdEQEBAAMBAQEBAQAAAAAAAAAAAQIRITFBEgNR/9oADAMBAAIRAxEAPwD0DC0mgC7nG0kSRa9gbanqrilVn+VU12VqJOXLUYdiII9k23FkMkxtzOqqHTWhsn1S+GfnlxtHP6pavUc4MY3W5PQC355IfEsUMuVpDSBefz19huqhLH451S1MS2YnUnmB05lNcOwZa0y45nnbYxF41gBVZqPayNo9hsI5nUq8wByNExMDwjUecbqAVfhD5DZJbF5OpG56p6hwsWJADwIkWEeSbpmRspUwdUCb8ERf6IBpqzzybLjmDkqKwNX0p8UWnZRfQG4QIFyWh8ySPKLe+qtxg2qNeg2Igef+FBVvqWHM2SDGd48mPCBa8TJ1+Sd4wabMvIxJmOg15zCoeOcZpUnMArODnuFm5HZG5bk+FAHtpgXPwzqdNsve+m0Aec+nmr/szwj+0w1OiIlol0DVxuT72WUf/UCgzR4e68E621sLBAo9sjiG5s7gP+6w/wDEIPTKfEWtHjc0ebggYvtHh2j/AHAT0BP2hebZqj4LHsI3gfS/NAxLX28d9xsT+ybGl7S9oA4ZsO1xq/DJhoA1NydZsPNY6hw7EktdDGua4k+LNI9N1zCcSqUmnvg4kSS4RET0PJWVHGtfBDpaYWbNqjxeniqtbvGsYWANAa1wBtrJNtST6qwwNWsCxxpOmGzcS25BGsECZt1Q6NEOJLCQN438kDGcf7hwzMcWy1oIN5tt0TQ9AwmLD2z8JuCD0+oRw8ei8+qdtaLSA8PvIJgiIj3129U3U7bikxtVgFSkSA68EaEgiIzRp1Wto2xotB0XxaDaAjUC17Q5plrgCPIiQUVlARfyVCDcPBJH5CMKaYp4VuWIOp+qn3AQKQg/2fQqy/twoHD9SqOtqTqhYan4ZGhm3rsuVBeByk/b86INOo/9QytGw1MeWgWVQqYkMzOb4nl0NG5OgHvJVDWzGoWtAL58R1vvLoi0/XkrPKXvBDMrWSGToCTDnnmRcAbpmtQaxgaB0sNSb+vM89N0Qnh+FlzwHuzQJIHwgnTzO99FcnCR8J9zKW4dw91MS5xLjr/A2KeBcNRHIIPqdMiSTPyRZMaIQJJHRA4hxIUmlzyGtG5sPdUMVa2VVvEOPNo/HpBPtH8+yyfHO0oeD3daWnUfEB5EGcv09lR4ztPUe9jXPDmlrgAALkjmZne3X2zaNjge1mevDjDdAek/ayW7S9pX030XU73JI83CSegbPqvN8RxupkD27gDa0mDJ2ILb+YUsRxl7Wh2fvCIaT+nQAC+seL1Kn6XT0mv/AFEp06YcWOIgQRck8gOp3P7Klx39WC2f/jmNAc4seRtBPQTCxmHrOdDnmcpJEDQnSOZCTx2EJcMzSLeGAXH669VP0aWnEuPYrEU7tGWxib20n6+iyFetVDyDYGxN3E9Z91d8K4yymS1wEz+pt/YFaCi2nWkQHA/pyxHuT80tXTD4XFtY4Q2T569Ov55Ip4gXNy5WtExqdfovu0/Bzh3y34T8v2VIyvz/AICC5w+Mq07txDh0BJtt5eSa/wCpV3Qe9n53VNTeCQdhoNf4Uu9PP0/lBqh2ga9hp1NTY6X+aSo8XNOoGNu0QIO/T3VQ3DuN9D9fdPcK7uoMlUXBkGYJ9VU03HCuMCC7SJzA2i11LEYvDYhmQuYS7QSJk/dZFmFqOnu7ZXFoFyHCZgk63uoP7M1yZy3N5kQE2Acbo1aZNOoSSwTTJnSTYJfCuqOpuaMzidQAToZ2V3wvAVcWQ1xc6kx0ZjvFiJN1v8Jw+nTaGtaGiP029+aaDP8ATziz6mEcZOdjiwh1jIa0wfdajs72gp4ul3jDoS1wOrSDBBCpOB4hne1WNnPDHvOxN2T5w0eyPw7gfcYt9WkQKde9ZvJ4BIe3oSTI5md7aZajvB0U84SQbujtEhVR5XYS4MIoegrKGLDuQKOWg6rMVuJNZBJDfMq/4fiQ8dRE+R0Py+SimgAphyjlXciDo6WXHnS5K+YvgQbIJtf0usl2u7TtpSx1Orf9bbAehsQtXVcGgnkvDe33Ha+IxDu6c5lKkYADj4iNXax6KW6T1LCYWcQXwGh1yBZrpGuXY84VVj8X/rGAfAcx0/TqRzsNUoO0biWi86Oy62i8fP3QcBjtcwOa/iideYXNpYMcKbHNdBDnS3rmi/mEvTczu8rjAdUEnWwvPsFN+LzkNeLzble0j0M+iJSwtNzTEyDYnfc+sBRUqGJYRLWuIHwnSBpyuUtUrlxs5zyNQ6DHzuULH4ru4Y1wkgANF8vMkaTyndFwXCzSaKmuzhsQdkFbjMM4OkuE8jb2AKteE457d4jlJHyEqu4k5pcfAAB1zeyngKwAi5Gwix9iIWhquL4R2KoSzK5w2I18pu0rzd1IhxBsQvSezFdxBbpGxE/Pb2VD2mwYFcnLJOsA/Mc+qSozGGdB/dP5yxuYZA4nzMeWwQ8ZhPDIH8JSlW5q+i2wOJzGSA5x2gR/hMO4Q7vANM3JKcMpNJnxDraB7rTYTD+NpN/Pf5LP0W3B+GvpMguBAna5n6K2oYbNY3U6TfCm8C4epXRFdw+oaRc1zYE2fbxE6yBoU8/FgC5tPtyTNbDg3I6qvxtLM3wuLJ5XtugreA9pP/tsrhDalPuxF7/GPoQvSgY0XjjcA+nj6bmjKDVAa6JGgJAm+jjvYEBet0qllYiywuKEwf8ACehUDjeRY/VWGCxZ0doqHTTCj3aK10qDql0HjXH8dTxDJY/QTGxP/E8ncldf044499U0nuzf6ZynexbY8wvKsLj8vMjfyWr7D8RyYyk4GxMf+QI+64766a49vDl1qr2YslFGIXVg5EqPdjXdAGJ8oXRXG3yQC4zmNJ2S7trA/I2XkGIwLoeHlrqheQ64Nyemmy9Y4vVDqbmkuAIM5TB8pF/ZeMYHE06Zq+IeFxLQSToTEzclc/6ci49qi7TcDqYd4cRE6EHdAGIc1gkA5hJO+sg23Wm7X8T73DiRlJAMbenNYzDOOUh36vewF1mdVI8XdntoJt7z9T81Z4XiTnCMsCDF+gM9IG6o20ySRvt56/snycoyyRIh22gH7q2B3sjwJ2IqzMAXJN78hzWr4kxtKi9pkuuB9yI5BUHYqsabnSQXaibtjnH2VtxbtE11J9N4JqkRYaTyjY9Fi3q6ZXi1IsdLSHAjkZ84JK+wOMygAtB6HbyT9fBtcwNnK9l2kz4gdj15Eeq7S4YS2XRM6re0XfAsS0OEWJ6ZfRS7Y0AWh413nf12PXRAwnDSYIs4eYVtxrBmpRsPEBtr/KgwTKh/UJ8/4hCZwoufoACrfhlAkwW3nWNPRabDcObYusfIj7K7GVp8Dcwi9j1v/K12AwvhGu2qni+HAjRH4fTjTT6LGxYhlgp4Zqg90tkarKYurjXkU2eAA3eNxPuLLsy3jq9lWcXc7uz3YBcNAUnwvhT2Dx1H1DF8xt6BW4oj1VFF2G4t3tZ1Go2fD3gzR4HMIFvR2vRegsCyWD4cylWNYNh5BBI5G+m9wFd8J4m2vTzskCS0h1nAtMEff1CsQ2XubIN4uD0UOG8YbVJbBa9uoI+Y5jyTjbhKHh4a4vYIcREbak+mqCzo8TyODXHwkgA8iTF+n0VzHVZLGQ5hzcvZTo9sWtaGvlzgACY1tr66qj88NKuOzeK7usByIcPRUTHJzBVYe13I/Jca6R+iMHjG1GNe3RwkItSrbQlU/Zx7O5Z3fwkSN9bn5q2K6sVxtTZwt+cl93WWw+ai6oAo98iF+NVT3DhN4O2nWV+fqr4rzq0O9XQdhuvbu2HEO7w7iQTIgRrdeRjBWzO82gG0eXRZyWO4jEud8VyLht4Z5jmlMNgwZMyDeOdjptuiU32dmNyenunsHhjVtScJGt7j20WPGlTSow+CAZ3/AG12Vg7BNfZpJOWBzJsT+BQxGFdTF5b001AuPMk3THDsARTNTVo1m3mRO38qWhP+2cy0xlvE+LyGvsl+IVC57S+RAgOBEG5+Ic1ZDGtzGAY3mSHdZG6JRwneNIbe/SALm9/mgYwVIPaw5TmFjF26ftdXFLCACwMEe3lBmPVIcBwGWbkt2IkWGxG6uqVITEnL5i35zWaI4XDCCYFtJg/ZWTcOXU4MTsR+SgYUEEwPv7qzp6QRZIKrD4DUkSUSvSEDVOChFwUq9suugI4+GB+fug4dsaoWLqQY2+iJQWberEsJU8RB2Oo+4T7WCVSd8GvsTbkb+24V5hyCLSu+NZozGhFLUNrUw1i0jhYgcHZ3Vd4/TUgjlmbMwNpB/wDVMuSeLMhpDg1zXNd5wbjpIkIjTtUhySmBxYqMDmkEEWKbjdaFTxvFtp035nBpDSRO8DS+s6LBtxeLq+OkxuQkhstn4SW673C0X9TuDGphxWYHF1E3A/4O+Ix0IBnlKuOzuDFHDUmFtw2TIOriXH5uWfpX55aZ0utFwvsniKlyO7EWz6n0191ueD9jqWGOZtNxfzccxHlsFdswxcRIgDopprZDsBhq1OmW1YDQ45B0/adFt2VrKnpvyhfDEl2miqH8VWbyS1J0XLoAuhMqAC+vVBa/MZVCna5oqs3AGsRf3XnA4dWeSWhzmzaYPLYxK9MxVOQRYmDb6Ko7KM7qq6mQBNzOpJ18guWd0sYzA8JqU6oFbwNLgHQQTfmY59LKOKrV8HWa17HPAcfGAC0sOmUx4XD06yt/2h7PlxJacs9Fn+MVa1KmGVYdNg7Yj/H1WN761GX7QZ6zgALANjrPi9dfknK3GKgoUmsplziWAtH/AGWMRcGREi8TcG67iG5Ggt5gjylNMeadRrm3LjprrsCd5Kb4ug8VwhzaDXVHHv6ji4ZnF2VsABridTafPyTHDeyOJY0uzthwMlkzHK9x6LQ0+yVSrUFSu/YBrANOUyIWj4vhwzDFmsDfVTeuIxXCaOWi7NJgkTJMxb0VhhMECySOsaqHB8N4SAZJdNje+tir+tSDWf4KVFLTZlKeYY/PslTEplmkpCuV3WKBTp2ldqapqiwLSKHiL/E0bb87CfrCJRcb8wrHG8Kl0n8/LeyVo4e/nr+c7rnWoE/DgunfcSrnCgBo2SNZlh9dU/gKWYLeF7pLDIIhEYZXP7UdT+eSK2kBoV3ZAxLjlOUSfb5ryjjmPxVSo5r2PZF8gBIG0zFx1XsTWc0QUwgzH9Ng8YUBztXEtBnwjSL+RPqtvTVaKYbeLndGZiYVRYQCIMEG0c+iE7DO2fA2tKHSqB2h/PNMtBhBnxXshurITaB5lGZS5hRQXV+amapaALQV3uRoLKAPqqDNda6G6peJ1U4tsFCowgWM9d0EM5SrsLD8wInmmII1klRrMOoEndTWw0cSXNhxt56fIqo4o0YhgYTdpOnMz/PuoVcSWVA1t5EkHohcNw04p7pIbUa0FvIgwfquFx+NRmuJXdlF8seiuOB0BWAB1YZEa2Wa4t2hFKvVZRpN8Di0ufMkgkEgea0f9PeKMxL6mZmSoxmYkaEEgehT8XTX6bzCYgPJM/Dbf7JXjFdrWHcx6qrp49tCm6CXOJcY1udo5RZBw+GdXdmefDsNx6qa6yj2e4ZGeqZ8Rlo5RrbmVZ8SxXhG6ae4NGVvJVGPomQSd/tz9vdSrFeJJhWdO1toSlGkdeeifDDlCY+mSvxtYhUeH7Vhryx1iHfKxV1jKRmNFhO1fDnA95EG4+d/rK6xl6Vw3izKrYm4/cj7IlbCcl5Fwjjr6ZkE2j5rbdne1zqrwxwm0zyuBf3Cn5Ve1KUp7gZkQdl1tMO09VBjCw5vdZk1drvi3dlj7oDnDS/siYaHtBOiNlA0NuS7sBMYEQMA5Rug1ASfC0hSdQa7Wc3TfzQNsjb9wogTaB5hLGAd/upFxbYb/l1UFD8pkRK6MQ7/AJBQpUzckz9kU1AikTSUYUwvlAKpTBBWX4nmaf8ATe4PmwJm48+mx1WrJWX4xxQ0XeFtybdb6HmglS4u5uXPFS0uDSAR1AOvMhXVCs1wDmnwnTn5RsfNUleh/cU89IZKjQYkSDaSIi+8EJXBVn4bEU6bj/p1RG0hx397b28kGpNQbGfkuhgAJg3UqVHePnH0QsTWsQQPRBncTJqlw0ED7fdOODpa+NNSOUfup8MoZgTzP1/gfMK7pUBB6rhvrTy7tZ2Xc+s6syGh/icHH9R5ECL6q47EcJfhmPsS6pEl0gQJIAHqtTWwQabEjoDb2RqFDcrpOoRGA3AAcdTzU6dBw031Vq2Dr9JUcsG1lr8w2ToAt5lM4jDBwB8ymDSkfsoYF0y1Yzx5slICiPzZMFoDV17blEqM8K5Y+tUpi8LmCzvGMFmaQRfQg79fMLU0XSCNwqvH0Lz1W7xI8Yq4JzHlsGd16b2C4J3VAOe3xvJif+JIgfKVaP7KNc/MWi5kxvJv8loKVJosBp8vuuzLlUNAkQI+fRcqODgCOSJ3Qvp/nzS9KziDoVjKES4fVy5mgbyn+9VbXJY4EbkAq0zghMLuLXA4EfkoD2crKdoM7fNfClIFr+y6I+FhqV3vZ2XznFcBG5257oj6s7awXG1bagqfdg6hfZeWnogr2E80QOKiwSj0qXNRXzGLN9oOCvdXp1GtzsFnDSNbnpB+S1LlJlIlBX8Ow7Q0fnVC4v2Xp1y2pJa9pBDm6mCTF+pVm6iG9CuVH7AoF+75WSHFKUMJn0HyTjup9knimZntbyufT+VLdQN8Nw0MaBt805opMblaECo+BK4RqgubmejOoQb6dFCm0NGaV3vpvMnou8mmU3tGxQgPbmvmvGlyiOaIt7KiIMDX9lA1QHtPuVwNg/uvsQ0ObYaXlSgldvj6KcaKbBma1w5LlULzz1skaeWr/wDr7IONpXjqmK16gvoD9kTEU/ECt3tZEBtyXW0bxIJRRUcBEILn9AD5QuyC0+o+6BiNR5orhe03/NkPEbW3Cl8EsZSlq+Y45BEk8v5RcwII5oGGmcvsueHq0ek0gXHuUVryRpZCquJNzouBl5ldUdqEn99vdBeL9eSK3pZTowNfmggetl3vAiVgwm0/NDDANwqBGqBpdc7+eSFDRqSovrdPVQMmt+BcqY6BZK5idBPVff2bxc7/AJ7oCOe90m/UlfOeQDdDbTiRMeagHcpKAmaPPqucOpZnF2v8IOJqQ22pt7q14dRyMuuX9L8WPsVUvCTq1bwp4ute2pQ6JG4nmrhCogElG7vnI63RP7oWaGi6O+m9zbkX5RPuuiFxQ0yi3M/llHKRPLcyiFxBknQIPe3kgD2QTqukaD3QtBafRFcb2HyChMaoGOFOBBB2Pqi4tu4SGDr5apA0KtatOROy82XMq18UeLxQa+Y6Hb8umBXzxsUPFYCXyJ5kWuuNzNPwkdI/JXWT6h5rToLoNbDmZ180SlUcdG+8/RGfUgXj1C6IXbTO5AX2NxHhjUnRSLCdDPkFKjhIN9eqAFJxABcI3uomoM5AN9Y3g6W/NE5jcO14HiLSOW6To4GHB5gugtBHImYk9QCucxu1MMg6iFLLyk+SkCTaJU6TY/5e0LogLR0M+S6wztEc0cVDe+iC8zsZQdcSFAuKI0iIiVPN0/PZBWQImCgseHHoPVTBG8n89l8R02lATvSbAwB01RHF2pMRzP8AmEvSpEifhCiRHxX/AD2Qc16j19+qPTaBrpyn6pd2N2Av0UHzEuQExJFRzWtnmfyeUq4DyGwq3hmGiXkeJ2nQfgTuIq5WnmvPl2tQhXqgOvqoCoT5H7ItOoBIIEnUnb2+ijRLZJkReNflC7xk1hcUxoj5wnxxGnlj9XS6qX0w74ZjmB+SiYZoGmvz9kEsTXLjDRbmfsEm8RvKcfhy4FxcABr0Vc0DafRUSZXvf6qRqTp+6LQozAyX62UzSOlgPT6lQKwWva62pH57K3pVZEqsx1HIGkkQXADck3/YqzYPCPzouWfqhM1E2TrsVIs0eHUkqvri9lFtUnf3j5hdMfEOvrybH0Aj/KWqYZz36EDeUxRbm/WANxYJwYRlhmN+pWgFjbgZmjr+alArOymPiO2nv0U8RRDTYmPcrmHZPwi/O/3UEKdHczKKKQTD6NQatJ8oXG0HOtlhUCFMAgtJ/ZTFUGZE7Iw4bFyhOYzogC43sB6XQwSNRB6p2mWjY9LGF9iMS07XQV7BJuUwGjmoZhsL+gUW0Cf+XoEFfSpBw28hr7oeUfpkz+eqCA02n0ARKlSBDZze0ICV6jg2HAX06enNA7ub5rLrYiXEE+5Ui4Bup9vlG6A1Ko1uwJH5qosxAeY/SLmfkPdU1XiWeQCLaxry3uoiqGkAHxEiOVzaVzyy/wAVq2wLnf8APsqx2O75py3Ac5p82uLT8wlg97fjknpMHyVnwtzWgkNF77C53vus4zuwj/bHknaLXAABo+5Tz8VSyQJzb2+4UKVVxEiT6WXVEm0nuAhrQB11PsiYLBtcSXESNgBf3XKWMa342zPKP3Sr8aCfAMo6T9Agd4hgqQ2M+X4F2hiKYbembbiCkqtBzhmmW+sn3KA9oAsT6mEFiXAn/Sbc69PM7eSjiMNlaXVHTyi3+UrhKlS2RxHPSPbZcxOAe5t3T0v9kFLisaHmA4GHWAgwRueWqnguKufYOEAx53TGG7LU84eGkGRmDYh0c5+oR/8AoTBUcQIYYhlxBi+99B5QsXHa7AwmN7yQPFBIMSYuRf2KsmUSREAfJM0cC1rYacnQAD/KPSwIO9x81uTSFxgXHl+eqmMHGtvVFLAJM+6HTrACdT5fRUCfTOkk+v2TmGqkAZm+1lx1cOElt+Yt7oQftPyJjzQNHGu20G51+qD/AHZO/WZMlc7tsXqegB/ZBs7SR+dUH1bFnSNdyfp1QKTpNs0m1uSM2lfckJynSJ/TPnH11CADMzQFB9YnWExVoOmcv/sk69JxvPzQFwtNhPid6bJ01aYtKrqFCNXJju280FDQ4dlvInZDqENMnxO1mx/woVt1xmyBugS8SGhvomKfCS/fUSu4bQfnNWnDtvX7KCpocEDLBrBO8Ak9FB2GyuDCJAk5RA13Ks6/xjyP1SjP9x6AdY5gBbopYei0GSP2QMRqVA/D6fdBoWuoOb4so9glxhqU+CplHOQPadVXYT/a9/soYX4m/m5QWbcMy5h1R3Mi3zsgV+tOOVvurSlogv0QV7aUxAJN58RE+myYqcOdF2geSlR1VudD5KitwfDRudNtEziMGI0sgt/3EXHfCPRAqX5Y5HQRPyXadEkz9QucU/T+bKeyg7WqwOZ9wlmAzIBP0XWbpzZUI1ax+EALjKZPL88kN/xn0TlJAM041/PVRY1sX/PVFraJFyB7wAXgjqg4ioNGggdUBuyPi/0oJYBjjoevU/JNFzm6lEwmgUsbt5hABoc8xPqgYim1ttTP5dNP+Nvkfq1Vr/8AcPmgMMO43IEcgh92E9S3S1bU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8436" name="AutoShape 4" descr="data:image/jpeg;base64,/9j/4AAQSkZJRgABAQAAAQABAAD/2wCEAAkGBhQSERUUExQVFRQWGBcYFxgWGRgXGBccFxcXFxoYGhgaGyYeGBkkGhUYHy8gIycpLCwsFx4xNTAqNSYsLCkBCQoKDgwOFA8PFCkYFBwpKSkpKSkpKSkpKSkpKSkpKSkpKSkpKSkpKSkpKSkpKSkpKSkpLCwpKSwpKSkpLCkpKf/AABEIAMkA+wMBIgACEQEDEQH/xAAcAAACAwEBAQEAAAAAAAAAAAADBAIFBgEHAAj/xAA7EAABAwIEAwYFAwMDBAMAAAABAAIRAyEEEjFBBVFhBhMicYGRMqGxwfBC0eEHFPEjM1IVYpKiJCVy/8QAGAEBAQEBAQAAAAAAAAAAAAAAAAECAwT/xAAdEQEBAAMBAQEBAQAAAAAAAAAAAQIRITFBEgNR/9oADAMBAAIRAxEAPwD0DC0mgC7nG0kSRa9gbanqrilVn+VU12VqJOXLUYdiII9k23FkMkxtzOqqHTWhsn1S+GfnlxtHP6pavUc4MY3W5PQC355IfEsUMuVpDSBefz19huqhLH451S1MS2YnUnmB05lNcOwZa0y45nnbYxF41gBVZqPayNo9hsI5nUq8wByNExMDwjUecbqAVfhD5DZJbF5OpG56p6hwsWJADwIkWEeSbpmRspUwdUCb8ERf6IBpqzzybLjmDkqKwNX0p8UWnZRfQG4QIFyWh8ySPKLe+qtxg2qNeg2Igef+FBVvqWHM2SDGd48mPCBa8TJ1+Sd4wabMvIxJmOg15zCoeOcZpUnMArODnuFm5HZG5bk+FAHtpgXPwzqdNsve+m0Aec+nmr/szwj+0w1OiIlol0DVxuT72WUf/UCgzR4e68E621sLBAo9sjiG5s7gP+6w/wDEIPTKfEWtHjc0ebggYvtHh2j/AHAT0BP2hebZqj4LHsI3gfS/NAxLX28d9xsT+ybGl7S9oA4ZsO1xq/DJhoA1NydZsPNY6hw7EktdDGua4k+LNI9N1zCcSqUmnvg4kSS4RET0PJWVHGtfBDpaYWbNqjxeniqtbvGsYWANAa1wBtrJNtST6qwwNWsCxxpOmGzcS25BGsECZt1Q6NEOJLCQN438kDGcf7hwzMcWy1oIN5tt0TQ9AwmLD2z8JuCD0+oRw8ei8+qdtaLSA8PvIJgiIj3129U3U7bikxtVgFSkSA68EaEgiIzRp1Wto2xotB0XxaDaAjUC17Q5plrgCPIiQUVlARfyVCDcPBJH5CMKaYp4VuWIOp+qn3AQKQg/2fQqy/twoHD9SqOtqTqhYan4ZGhm3rsuVBeByk/b86INOo/9QytGw1MeWgWVQqYkMzOb4nl0NG5OgHvJVDWzGoWtAL58R1vvLoi0/XkrPKXvBDMrWSGToCTDnnmRcAbpmtQaxgaB0sNSb+vM89N0Qnh+FlzwHuzQJIHwgnTzO99FcnCR8J9zKW4dw91MS5xLjr/A2KeBcNRHIIPqdMiSTPyRZMaIQJJHRA4hxIUmlzyGtG5sPdUMVa2VVvEOPNo/HpBPtH8+yyfHO0oeD3daWnUfEB5EGcv09lR4ztPUe9jXPDmlrgAALkjmZne3X2zaNjge1mevDjDdAek/ayW7S9pX030XU73JI83CSegbPqvN8RxupkD27gDa0mDJ2ILb+YUsRxl7Wh2fvCIaT+nQAC+seL1Kn6XT0mv/AFEp06YcWOIgQRck8gOp3P7Klx39WC2f/jmNAc4seRtBPQTCxmHrOdDnmcpJEDQnSOZCTx2EJcMzSLeGAXH669VP0aWnEuPYrEU7tGWxib20n6+iyFetVDyDYGxN3E9Z91d8K4yymS1wEz+pt/YFaCi2nWkQHA/pyxHuT80tXTD4XFtY4Q2T569Ov55Ip4gXNy5WtExqdfovu0/Bzh3y34T8v2VIyvz/AICC5w+Mq07txDh0BJtt5eSa/wCpV3Qe9n53VNTeCQdhoNf4Uu9PP0/lBqh2ga9hp1NTY6X+aSo8XNOoGNu0QIO/T3VQ3DuN9D9fdPcK7uoMlUXBkGYJ9VU03HCuMCC7SJzA2i11LEYvDYhmQuYS7QSJk/dZFmFqOnu7ZXFoFyHCZgk63uoP7M1yZy3N5kQE2Acbo1aZNOoSSwTTJnSTYJfCuqOpuaMzidQAToZ2V3wvAVcWQ1xc6kx0ZjvFiJN1v8Jw+nTaGtaGiP029+aaDP8ATziz6mEcZOdjiwh1jIa0wfdajs72gp4ul3jDoS1wOrSDBBCpOB4hne1WNnPDHvOxN2T5w0eyPw7gfcYt9WkQKde9ZvJ4BIe3oSTI5md7aZajvB0U84SQbujtEhVR5XYS4MIoegrKGLDuQKOWg6rMVuJNZBJDfMq/4fiQ8dRE+R0Py+SimgAphyjlXciDo6WXHnS5K+YvgQbIJtf0usl2u7TtpSx1Orf9bbAehsQtXVcGgnkvDe33Ha+IxDu6c5lKkYADj4iNXax6KW6T1LCYWcQXwGh1yBZrpGuXY84VVj8X/rGAfAcx0/TqRzsNUoO0biWi86Oy62i8fP3QcBjtcwOa/iideYXNpYMcKbHNdBDnS3rmi/mEvTczu8rjAdUEnWwvPsFN+LzkNeLzble0j0M+iJSwtNzTEyDYnfc+sBRUqGJYRLWuIHwnSBpyuUtUrlxs5zyNQ6DHzuULH4ru4Y1wkgANF8vMkaTyndFwXCzSaKmuzhsQdkFbjMM4OkuE8jb2AKteE457d4jlJHyEqu4k5pcfAAB1zeyngKwAi5Gwix9iIWhquL4R2KoSzK5w2I18pu0rzd1IhxBsQvSezFdxBbpGxE/Pb2VD2mwYFcnLJOsA/Mc+qSozGGdB/dP5yxuYZA4nzMeWwQ8ZhPDIH8JSlW5q+i2wOJzGSA5x2gR/hMO4Q7vANM3JKcMpNJnxDraB7rTYTD+NpN/Pf5LP0W3B+GvpMguBAna5n6K2oYbNY3U6TfCm8C4epXRFdw+oaRc1zYE2fbxE6yBoU8/FgC5tPtyTNbDg3I6qvxtLM3wuLJ5XtugreA9pP/tsrhDalPuxF7/GPoQvSgY0XjjcA+nj6bmjKDVAa6JGgJAm+jjvYEBet0qllYiywuKEwf8ACehUDjeRY/VWGCxZ0doqHTTCj3aK10qDql0HjXH8dTxDJY/QTGxP/E8ncldf044499U0nuzf6ZynexbY8wvKsLj8vMjfyWr7D8RyYyk4GxMf+QI+64766a49vDl1qr2YslFGIXVg5EqPdjXdAGJ8oXRXG3yQC4zmNJ2S7trA/I2XkGIwLoeHlrqheQ64Nyemmy9Y4vVDqbmkuAIM5TB8pF/ZeMYHE06Zq+IeFxLQSToTEzclc/6ci49qi7TcDqYd4cRE6EHdAGIc1gkA5hJO+sg23Wm7X8T73DiRlJAMbenNYzDOOUh36vewF1mdVI8XdntoJt7z9T81Z4XiTnCMsCDF+gM9IG6o20ySRvt56/snycoyyRIh22gH7q2B3sjwJ2IqzMAXJN78hzWr4kxtKi9pkuuB9yI5BUHYqsabnSQXaibtjnH2VtxbtE11J9N4JqkRYaTyjY9Fi3q6ZXi1IsdLSHAjkZ84JK+wOMygAtB6HbyT9fBtcwNnK9l2kz4gdj15Eeq7S4YS2XRM6re0XfAsS0OEWJ6ZfRS7Y0AWh413nf12PXRAwnDSYIs4eYVtxrBmpRsPEBtr/KgwTKh/UJ8/4hCZwoufoACrfhlAkwW3nWNPRabDcObYusfIj7K7GVp8Dcwi9j1v/K12AwvhGu2qni+HAjRH4fTjTT6LGxYhlgp4Zqg90tkarKYurjXkU2eAA3eNxPuLLsy3jq9lWcXc7uz3YBcNAUnwvhT2Dx1H1DF8xt6BW4oj1VFF2G4t3tZ1Go2fD3gzR4HMIFvR2vRegsCyWD4cylWNYNh5BBI5G+m9wFd8J4m2vTzskCS0h1nAtMEff1CsQ2XubIN4uD0UOG8YbVJbBa9uoI+Y5jyTjbhKHh4a4vYIcREbak+mqCzo8TyODXHwkgA8iTF+n0VzHVZLGQ5hzcvZTo9sWtaGvlzgACY1tr66qj88NKuOzeK7usByIcPRUTHJzBVYe13I/Jca6R+iMHjG1GNe3RwkItSrbQlU/Zx7O5Z3fwkSN9bn5q2K6sVxtTZwt+cl93WWw+ai6oAo98iF+NVT3DhN4O2nWV+fqr4rzq0O9XQdhuvbu2HEO7w7iQTIgRrdeRjBWzO82gG0eXRZyWO4jEud8VyLht4Z5jmlMNgwZMyDeOdjptuiU32dmNyenunsHhjVtScJGt7j20WPGlTSow+CAZ3/AG12Vg7BNfZpJOWBzJsT+BQxGFdTF5b001AuPMk3THDsARTNTVo1m3mRO38qWhP+2cy0xlvE+LyGvsl+IVC57S+RAgOBEG5+Ic1ZDGtzGAY3mSHdZG6JRwneNIbe/SALm9/mgYwVIPaw5TmFjF26ftdXFLCACwMEe3lBmPVIcBwGWbkt2IkWGxG6uqVITEnL5i35zWaI4XDCCYFtJg/ZWTcOXU4MTsR+SgYUEEwPv7qzp6QRZIKrD4DUkSUSvSEDVOChFwUq9suugI4+GB+fug4dsaoWLqQY2+iJQWberEsJU8RB2Oo+4T7WCVSd8GvsTbkb+24V5hyCLSu+NZozGhFLUNrUw1i0jhYgcHZ3Vd4/TUgjlmbMwNpB/wDVMuSeLMhpDg1zXNd5wbjpIkIjTtUhySmBxYqMDmkEEWKbjdaFTxvFtp035nBpDSRO8DS+s6LBtxeLq+OkxuQkhstn4SW673C0X9TuDGphxWYHF1E3A/4O+Ix0IBnlKuOzuDFHDUmFtw2TIOriXH5uWfpX55aZ0utFwvsniKlyO7EWz6n0191ueD9jqWGOZtNxfzccxHlsFdswxcRIgDopprZDsBhq1OmW1YDQ45B0/adFt2VrKnpvyhfDEl2miqH8VWbyS1J0XLoAuhMqAC+vVBa/MZVCna5oqs3AGsRf3XnA4dWeSWhzmzaYPLYxK9MxVOQRYmDb6Ko7KM7qq6mQBNzOpJ18guWd0sYzA8JqU6oFbwNLgHQQTfmY59LKOKrV8HWa17HPAcfGAC0sOmUx4XD06yt/2h7PlxJacs9Fn+MVa1KmGVYdNg7Yj/H1WN761GX7QZ6zgALANjrPi9dfknK3GKgoUmsplziWAtH/AGWMRcGREi8TcG67iG5Ggt5gjylNMeadRrm3LjprrsCd5Kb4ug8VwhzaDXVHHv6ji4ZnF2VsABridTafPyTHDeyOJY0uzthwMlkzHK9x6LQ0+yVSrUFSu/YBrANOUyIWj4vhwzDFmsDfVTeuIxXCaOWi7NJgkTJMxb0VhhMECySOsaqHB8N4SAZJdNje+tir+tSDWf4KVFLTZlKeYY/PslTEplmkpCuV3WKBTp2ldqapqiwLSKHiL/E0bb87CfrCJRcb8wrHG8Kl0n8/LeyVo4e/nr+c7rnWoE/DgunfcSrnCgBo2SNZlh9dU/gKWYLeF7pLDIIhEYZXP7UdT+eSK2kBoV3ZAxLjlOUSfb5ryjjmPxVSo5r2PZF8gBIG0zFx1XsTWc0QUwgzH9Ng8YUBztXEtBnwjSL+RPqtvTVaKYbeLndGZiYVRYQCIMEG0c+iE7DO2fA2tKHSqB2h/PNMtBhBnxXshurITaB5lGZS5hRQXV+amapaALQV3uRoLKAPqqDNda6G6peJ1U4tsFCowgWM9d0EM5SrsLD8wInmmII1klRrMOoEndTWw0cSXNhxt56fIqo4o0YhgYTdpOnMz/PuoVcSWVA1t5EkHohcNw04p7pIbUa0FvIgwfquFx+NRmuJXdlF8seiuOB0BWAB1YZEa2Wa4t2hFKvVZRpN8Di0ufMkgkEgea0f9PeKMxL6mZmSoxmYkaEEgehT8XTX6bzCYgPJM/Dbf7JXjFdrWHcx6qrp49tCm6CXOJcY1udo5RZBw+GdXdmefDsNx6qa6yj2e4ZGeqZ8Rlo5RrbmVZ8SxXhG6ae4NGVvJVGPomQSd/tz9vdSrFeJJhWdO1toSlGkdeeifDDlCY+mSvxtYhUeH7Vhryx1iHfKxV1jKRmNFhO1fDnA95EG4+d/rK6xl6Vw3izKrYm4/cj7IlbCcl5Fwjjr6ZkE2j5rbdne1zqrwxwm0zyuBf3Cn5Ve1KUp7gZkQdl1tMO09VBjCw5vdZk1drvi3dlj7oDnDS/siYaHtBOiNlA0NuS7sBMYEQMA5Rug1ASfC0hSdQa7Wc3TfzQNsjb9wogTaB5hLGAd/upFxbYb/l1UFD8pkRK6MQ7/AJBQpUzckz9kU1AikTSUYUwvlAKpTBBWX4nmaf8ATe4PmwJm48+mx1WrJWX4xxQ0XeFtybdb6HmglS4u5uXPFS0uDSAR1AOvMhXVCs1wDmnwnTn5RsfNUleh/cU89IZKjQYkSDaSIi+8EJXBVn4bEU6bj/p1RG0hx397b28kGpNQbGfkuhgAJg3UqVHePnH0QsTWsQQPRBncTJqlw0ED7fdOODpa+NNSOUfup8MoZgTzP1/gfMK7pUBB6rhvrTy7tZ2Xc+s6syGh/icHH9R5ECL6q47EcJfhmPsS6pEl0gQJIAHqtTWwQabEjoDb2RqFDcrpOoRGA3AAcdTzU6dBw031Vq2Dr9JUcsG1lr8w2ToAt5lM4jDBwB8ymDSkfsoYF0y1Yzx5slICiPzZMFoDV17blEqM8K5Y+tUpi8LmCzvGMFmaQRfQg79fMLU0XSCNwqvH0Lz1W7xI8Yq4JzHlsGd16b2C4J3VAOe3xvJif+JIgfKVaP7KNc/MWi5kxvJv8loKVJosBp8vuuzLlUNAkQI+fRcqODgCOSJ3Qvp/nzS9KziDoVjKES4fVy5mgbyn+9VbXJY4EbkAq0zghMLuLXA4EfkoD2crKdoM7fNfClIFr+y6I+FhqV3vZ2XznFcBG5257oj6s7awXG1bagqfdg6hfZeWnogr2E80QOKiwSj0qXNRXzGLN9oOCvdXp1GtzsFnDSNbnpB+S1LlJlIlBX8Ow7Q0fnVC4v2Xp1y2pJa9pBDm6mCTF+pVm6iG9CuVH7AoF+75WSHFKUMJn0HyTjup9knimZntbyufT+VLdQN8Nw0MaBt805opMblaECo+BK4RqgubmejOoQb6dFCm0NGaV3vpvMnou8mmU3tGxQgPbmvmvGlyiOaIt7KiIMDX9lA1QHtPuVwNg/uvsQ0ObYaXlSgldvj6KcaKbBma1w5LlULzz1skaeWr/wDr7IONpXjqmK16gvoD9kTEU/ECt3tZEBtyXW0bxIJRRUcBEILn9AD5QuyC0+o+6BiNR5orhe03/NkPEbW3Cl8EsZSlq+Y45BEk8v5RcwII5oGGmcvsueHq0ek0gXHuUVryRpZCquJNzouBl5ldUdqEn99vdBeL9eSK3pZTowNfmggetl3vAiVgwm0/NDDANwqBGqBpdc7+eSFDRqSovrdPVQMmt+BcqY6BZK5idBPVff2bxc7/AJ7oCOe90m/UlfOeQDdDbTiRMeagHcpKAmaPPqucOpZnF2v8IOJqQ22pt7q14dRyMuuX9L8WPsVUvCTq1bwp4ute2pQ6JG4nmrhCogElG7vnI63RP7oWaGi6O+m9zbkX5RPuuiFxQ0yi3M/llHKRPLcyiFxBknQIPe3kgD2QTqukaD3QtBafRFcb2HyChMaoGOFOBBB2Pqi4tu4SGDr5apA0KtatOROy82XMq18UeLxQa+Y6Hb8umBXzxsUPFYCXyJ5kWuuNzNPwkdI/JXWT6h5rToLoNbDmZ180SlUcdG+8/RGfUgXj1C6IXbTO5AX2NxHhjUnRSLCdDPkFKjhIN9eqAFJxABcI3uomoM5AN9Y3g6W/NE5jcO14HiLSOW6To4GHB5gugtBHImYk9QCucxu1MMg6iFLLyk+SkCTaJU6TY/5e0LogLR0M+S6wztEc0cVDe+iC8zsZQdcSFAuKI0iIiVPN0/PZBWQImCgseHHoPVTBG8n89l8R02lATvSbAwB01RHF2pMRzP8AmEvSpEifhCiRHxX/AD2Qc16j19+qPTaBrpyn6pd2N2Av0UHzEuQExJFRzWtnmfyeUq4DyGwq3hmGiXkeJ2nQfgTuIq5WnmvPl2tQhXqgOvqoCoT5H7ItOoBIIEnUnb2+ijRLZJkReNflC7xk1hcUxoj5wnxxGnlj9XS6qX0w74ZjmB+SiYZoGmvz9kEsTXLjDRbmfsEm8RvKcfhy4FxcABr0Vc0DafRUSZXvf6qRqTp+6LQozAyX62UzSOlgPT6lQKwWva62pH57K3pVZEqsx1HIGkkQXADck3/YqzYPCPzouWfqhM1E2TrsVIs0eHUkqvri9lFtUnf3j5hdMfEOvrybH0Aj/KWqYZz36EDeUxRbm/WANxYJwYRlhmN+pWgFjbgZmjr+alArOymPiO2nv0U8RRDTYmPcrmHZPwi/O/3UEKdHczKKKQTD6NQatJ8oXG0HOtlhUCFMAgtJ/ZTFUGZE7Iw4bFyhOYzogC43sB6XQwSNRB6p2mWjY9LGF9iMS07XQV7BJuUwGjmoZhsL+gUW0Cf+XoEFfSpBw28hr7oeUfpkz+eqCA02n0ARKlSBDZze0ICV6jg2HAX06enNA7ub5rLrYiXEE+5Ui4Bup9vlG6A1Ko1uwJH5qosxAeY/SLmfkPdU1XiWeQCLaxry3uoiqGkAHxEiOVzaVzyy/wAVq2wLnf8APsqx2O75py3Ac5p82uLT8wlg97fjknpMHyVnwtzWgkNF77C53vus4zuwj/bHknaLXAABo+5Tz8VSyQJzb2+4UKVVxEiT6WXVEm0nuAhrQB11PsiYLBtcSXESNgBf3XKWMa342zPKP3Sr8aCfAMo6T9Agd4hgqQ2M+X4F2hiKYbembbiCkqtBzhmmW+sn3KA9oAsT6mEFiXAn/Sbc69PM7eSjiMNlaXVHTyi3+UrhKlS2RxHPSPbZcxOAe5t3T0v9kFLisaHmA4GHWAgwRueWqnguKufYOEAx53TGG7LU84eGkGRmDYh0c5+oR/8AoTBUcQIYYhlxBi+99B5QsXHa7AwmN7yQPFBIMSYuRf2KsmUSREAfJM0cC1rYacnQAD/KPSwIO9x81uTSFxgXHl+eqmMHGtvVFLAJM+6HTrACdT5fRUCfTOkk+v2TmGqkAZm+1lx1cOElt+Yt7oQftPyJjzQNHGu20G51+qD/AHZO/WZMlc7tsXqegB/ZBs7SR+dUH1bFnSNdyfp1QKTpNs0m1uSM2lfckJynSJ/TPnH11CADMzQFB9YnWExVoOmcv/sk69JxvPzQFwtNhPid6bJ01aYtKrqFCNXJju280FDQ4dlvInZDqENMnxO1mx/woVt1xmyBugS8SGhvomKfCS/fUSu4bQfnNWnDtvX7KCpocEDLBrBO8Ak9FB2GyuDCJAk5RA13Ks6/xjyP1SjP9x6AdY5gBbopYei0GSP2QMRqVA/D6fdBoWuoOb4so9glxhqU+CplHOQPadVXYT/a9/soYX4m/m5QWbcMy5h1R3Mi3zsgV+tOOVvurSlogv0QV7aUxAJN58RE+myYqcOdF2geSlR1VudD5KitwfDRudNtEziMGI0sgt/3EXHfCPRAqX5Y5HQRPyXadEkz9QucU/T+bKeyg7WqwOZ9wlmAzIBP0XWbpzZUI1ax+EALjKZPL88kN/xn0TlJAM041/PVRY1sX/PVFraJFyB7wAXgjqg4ioNGggdUBuyPi/0oJYBjjoevU/JNFzm6lEwmgUsbt5hABoc8xPqgYim1ttTP5dNP+Nvkfq1Vr/8AcPmgMMO43IEcgh92E9S3S1bUo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8438" name="Picture 6" descr="http://fc04.deviantart.net/fs41/i/2009/009/7/e/Timber_wolf_by_shadowspirit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500042"/>
            <a:ext cx="4000528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4543428" cy="5840435"/>
          </a:xfrm>
        </p:spPr>
        <p:txBody>
          <a:bodyPr/>
          <a:lstStyle/>
          <a:p>
            <a:r>
              <a:rPr lang="en-US" dirty="0" smtClean="0"/>
              <a:t>The first night, </a:t>
            </a:r>
            <a:r>
              <a:rPr lang="en-US" dirty="0" err="1" smtClean="0"/>
              <a:t>susie</a:t>
            </a:r>
            <a:r>
              <a:rPr lang="en-US" dirty="0" smtClean="0"/>
              <a:t> could not sleep because of noise, </a:t>
            </a:r>
            <a:r>
              <a:rPr lang="en-US" dirty="0" err="1" smtClean="0"/>
              <a:t>charlie</a:t>
            </a:r>
            <a:r>
              <a:rPr lang="en-US" dirty="0" smtClean="0"/>
              <a:t> is look out the cabin door. and I am surprised</a:t>
            </a:r>
            <a:r>
              <a:rPr lang="en-US" dirty="0" smtClean="0"/>
              <a:t>.</a:t>
            </a:r>
          </a:p>
          <a:p>
            <a:endParaRPr lang="es-AR" dirty="0"/>
          </a:p>
        </p:txBody>
      </p:sp>
      <p:pic>
        <p:nvPicPr>
          <p:cNvPr id="17412" name="Picture 4" descr="http://1.bp.blogspot.com/_yg1A3VMLDUg/TEJcZQzLEoI/AAAAAAAAB0Y/dC3_A9_shqs/s400/desvela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85728"/>
            <a:ext cx="2263024" cy="4429156"/>
          </a:xfrm>
          <a:prstGeom prst="rect">
            <a:avLst/>
          </a:prstGeom>
          <a:noFill/>
        </p:spPr>
      </p:pic>
      <p:pic>
        <p:nvPicPr>
          <p:cNvPr id="17414" name="Picture 6" descr="http://www.aterrorizar.com/wp-content/uploads/2011/03/lobo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500438"/>
            <a:ext cx="3265472" cy="2449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3829048" cy="5626121"/>
          </a:xfrm>
        </p:spPr>
        <p:txBody>
          <a:bodyPr/>
          <a:lstStyle/>
          <a:p>
            <a:r>
              <a:rPr lang="en-US" dirty="0" smtClean="0"/>
              <a:t>Charlie saw a sheep in front of the door, scared, call Susie and </a:t>
            </a:r>
            <a:r>
              <a:rPr lang="en-US" dirty="0" smtClean="0"/>
              <a:t>went to </a:t>
            </a:r>
            <a:r>
              <a:rPr lang="en-US" dirty="0" smtClean="0"/>
              <a:t>a tavern.</a:t>
            </a:r>
            <a:endParaRPr lang="es-AR" dirty="0"/>
          </a:p>
        </p:txBody>
      </p:sp>
      <p:pic>
        <p:nvPicPr>
          <p:cNvPr id="21506" name="Picture 2" descr="http://www.astorga.com/fotosastorga/Restaurantes/Interior%20Taberna%20Los%20Horn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000108"/>
            <a:ext cx="3214710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4186238" cy="5626121"/>
          </a:xfrm>
        </p:spPr>
        <p:txBody>
          <a:bodyPr/>
          <a:lstStyle/>
          <a:p>
            <a:r>
              <a:rPr lang="en-US" dirty="0" smtClean="0"/>
              <a:t>upon returning home found the farmer tom wounded, Charlie went to seek help, then the beast came back.</a:t>
            </a:r>
            <a:endParaRPr lang="es-AR" dirty="0"/>
          </a:p>
        </p:txBody>
      </p:sp>
      <p:pic>
        <p:nvPicPr>
          <p:cNvPr id="23554" name="Picture 2" descr="http://lobuscogratis.com/images/joomgallery/originals/animales_82/lobos_199/lobos_20111206_18399564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00240"/>
            <a:ext cx="4171896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3471858" cy="5697559"/>
          </a:xfrm>
        </p:spPr>
        <p:txBody>
          <a:bodyPr/>
          <a:lstStyle/>
          <a:p>
            <a:r>
              <a:rPr lang="en-US" dirty="0" smtClean="0"/>
              <a:t>Susie is kidnapped by a wolf, after tom help the farmer to escape </a:t>
            </a:r>
            <a:r>
              <a:rPr lang="en-US" dirty="0" smtClean="0"/>
              <a:t>the bite</a:t>
            </a:r>
            <a:r>
              <a:rPr lang="en-US" dirty="0" smtClean="0"/>
              <a:t> of the wolf that terrorized the village where they were staying.</a:t>
            </a:r>
            <a:endParaRPr lang="es-AR" dirty="0"/>
          </a:p>
        </p:txBody>
      </p:sp>
      <p:pic>
        <p:nvPicPr>
          <p:cNvPr id="19458" name="Picture 2" descr="http://4.bp.blogspot.com/_beP_Trf7xtY/TJPf4NDGS3I/AAAAAAAAAQc/Blu-WLib6ag/s1600/Mujer+y+Lob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214422"/>
            <a:ext cx="3667125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117</TotalTime>
  <Words>34</Words>
  <Application>Microsoft Office PowerPoint</Application>
  <PresentationFormat>Presentación en pantalla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Técnico</vt:lpstr>
      <vt:lpstr>Carolyn Walker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Lina Alejandra Orozco Velandia 10 B</vt:lpstr>
    </vt:vector>
  </TitlesOfParts>
  <Company>Windows XP Colossus Edition 2 Reloaded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Colossus User</dc:creator>
  <cp:lastModifiedBy>Colossus User</cp:lastModifiedBy>
  <cp:revision>12</cp:revision>
  <dcterms:created xsi:type="dcterms:W3CDTF">2012-04-17T22:03:22Z</dcterms:created>
  <dcterms:modified xsi:type="dcterms:W3CDTF">2012-04-18T00:01:04Z</dcterms:modified>
</cp:coreProperties>
</file>