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33"/>
    <a:srgbClr val="66FF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F78DB3-ABE9-419A-BEB1-C572379DCA5A}" type="datetimeFigureOut">
              <a:rPr lang="es-MX" smtClean="0"/>
              <a:t>11/04/2012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E3DD80-4B44-4C39-B31F-C2636696163C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>
                <a:solidFill>
                  <a:schemeClr val="accent4">
                    <a:lumMod val="50000"/>
                  </a:schemeClr>
                </a:solidFill>
              </a:rPr>
              <a:t>PHRASAL VERBS….</a:t>
            </a:r>
            <a:endParaRPr lang="es-MX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</a:rPr>
              <a:t>Camila A. Gámez</a:t>
            </a:r>
          </a:p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</a:rPr>
              <a:t>Decimo b</a:t>
            </a:r>
          </a:p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es-MX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6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43548"/>
            <a:ext cx="4176464" cy="4859155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Carry on: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8064" y="3573016"/>
            <a:ext cx="2589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rgbClr val="FF9933"/>
                </a:solidFill>
              </a:rPr>
              <a:t>She carry on their way</a:t>
            </a:r>
            <a:endParaRPr lang="es-MX" sz="20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3672408" cy="5030434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Burst out: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364088" y="3356992"/>
            <a:ext cx="3013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rgbClr val="3333FF"/>
                </a:solidFill>
              </a:rPr>
              <a:t>He is burst out of laughter</a:t>
            </a:r>
            <a:endParaRPr lang="es-MX" sz="20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2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1412776"/>
            <a:ext cx="5844325" cy="3960440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Fall asleep: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491880" y="5693815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92D050"/>
                </a:solidFill>
              </a:rPr>
              <a:t>He just of fall asleep</a:t>
            </a:r>
            <a:endParaRPr lang="es-MX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1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5688632" cy="4474457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Fall Down: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300192" y="2924944"/>
            <a:ext cx="2539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He fall down to vacuo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4032448" cy="5080885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Make up: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580112" y="2852936"/>
            <a:ext cx="3058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</a:rPr>
              <a:t>She likes make up exercise</a:t>
            </a:r>
            <a:endParaRPr lang="es-MX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6048672" cy="4010533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Turn off: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907704" y="5949280"/>
            <a:ext cx="2117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He turn off the TV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02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40768"/>
            <a:ext cx="5626855" cy="374441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Wake up: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547664" y="220486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 smtClean="0"/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915816" y="5373216"/>
            <a:ext cx="2600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accent4">
                    <a:lumMod val="75000"/>
                  </a:schemeClr>
                </a:solidFill>
              </a:rPr>
              <a:t>She want not wake up</a:t>
            </a:r>
            <a:endParaRPr lang="es-MX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6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3"/>
            <a:ext cx="3960440" cy="4815535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Wash up: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8064" y="3429000"/>
            <a:ext cx="3110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He likes wash up the hands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3456384" cy="518457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Catch up: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076056" y="2564904"/>
            <a:ext cx="3586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</a:rPr>
              <a:t>He achieved catch up your goat</a:t>
            </a:r>
            <a:endParaRPr lang="es-MX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957" y="1412776"/>
            <a:ext cx="5383526" cy="403244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Chill out: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156954" y="5877272"/>
            <a:ext cx="3080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They its chill out in the SPA</a:t>
            </a:r>
            <a:endParaRPr lang="es-MX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4824536" cy="482453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Come from: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3068960"/>
            <a:ext cx="3586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They come from of the bank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7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5616624" cy="373760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Find out: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835696" y="5620598"/>
            <a:ext cx="323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7030A0"/>
                </a:solidFill>
              </a:rPr>
              <a:t>They find out the correct route </a:t>
            </a:r>
            <a:endParaRPr lang="es-MX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5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84784"/>
            <a:ext cx="5175528" cy="374441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Grow up: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763688" y="5373216"/>
            <a:ext cx="2642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rgbClr val="C00000"/>
                </a:solidFill>
              </a:rPr>
              <a:t>She grow up each year</a:t>
            </a:r>
            <a:endParaRPr lang="es-MX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8800"/>
            <a:ext cx="3960441" cy="4752530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Look after: 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436096" y="3068960"/>
            <a:ext cx="238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rgbClr val="00B050"/>
                </a:solidFill>
              </a:rPr>
              <a:t>He look after its dog</a:t>
            </a:r>
            <a:endParaRPr lang="es-MX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1700808"/>
            <a:ext cx="5892451" cy="367240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Look for: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446498" y="5704911"/>
            <a:ext cx="2573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He look for a track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328592" cy="353308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Look forward to: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699792" y="5661248"/>
            <a:ext cx="3105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rgbClr val="0070C0"/>
                </a:solidFill>
              </a:rPr>
              <a:t>She look forward to a baby</a:t>
            </a:r>
            <a:endParaRPr lang="es-MX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7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5760640" cy="3833445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Pick out: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621289" y="5805264"/>
            <a:ext cx="2691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rgbClr val="CC00CC"/>
                </a:solidFill>
              </a:rPr>
              <a:t>She pick up the papers </a:t>
            </a:r>
            <a:endParaRPr lang="es-MX" sz="20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4524041" cy="3888432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Stay up: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580112" y="3445955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66FF66"/>
                </a:solidFill>
              </a:rPr>
              <a:t>She is stay up in form</a:t>
            </a:r>
            <a:endParaRPr lang="es-MX" sz="2000" b="1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1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164</Words>
  <Application>Microsoft Office PowerPoint</Application>
  <PresentationFormat>Presentación en pantalla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Forma de onda</vt:lpstr>
      <vt:lpstr>PHRASAL VERBS….</vt:lpstr>
      <vt:lpstr>Come from:</vt:lpstr>
      <vt:lpstr>Find out:</vt:lpstr>
      <vt:lpstr>Grow up:</vt:lpstr>
      <vt:lpstr>Look after: </vt:lpstr>
      <vt:lpstr>Look for:</vt:lpstr>
      <vt:lpstr>Look forward to:</vt:lpstr>
      <vt:lpstr>Pick out:</vt:lpstr>
      <vt:lpstr>Stay up:</vt:lpstr>
      <vt:lpstr>Carry on: </vt:lpstr>
      <vt:lpstr>Burst out:</vt:lpstr>
      <vt:lpstr>Fall asleep: </vt:lpstr>
      <vt:lpstr>Fall Down: </vt:lpstr>
      <vt:lpstr>Make up: </vt:lpstr>
      <vt:lpstr>Turn off:</vt:lpstr>
      <vt:lpstr>Wake up:</vt:lpstr>
      <vt:lpstr>Wash up:</vt:lpstr>
      <vt:lpstr>Catch up: </vt:lpstr>
      <vt:lpstr>Chill out: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</dc:creator>
  <cp:lastModifiedBy>p</cp:lastModifiedBy>
  <cp:revision>15</cp:revision>
  <dcterms:created xsi:type="dcterms:W3CDTF">2012-04-11T20:29:53Z</dcterms:created>
  <dcterms:modified xsi:type="dcterms:W3CDTF">2012-04-12T02:30:51Z</dcterms:modified>
</cp:coreProperties>
</file>